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65" r:id="rId2"/>
    <p:sldId id="257" r:id="rId3"/>
    <p:sldId id="264" r:id="rId4"/>
    <p:sldId id="266" r:id="rId5"/>
    <p:sldId id="263" r:id="rId6"/>
    <p:sldId id="262" r:id="rId7"/>
    <p:sldId id="261" r:id="rId8"/>
    <p:sldId id="260" r:id="rId9"/>
    <p:sldId id="259" r:id="rId10"/>
    <p:sldId id="25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MONTEIRO ROCHA BRAZ DA SILVA" initials="GMRBDS" lastIdx="1" clrIdx="0">
    <p:extLst>
      <p:ext uri="{19B8F6BF-5375-455C-9EA6-DF929625EA0E}">
        <p15:presenceInfo xmlns:p15="http://schemas.microsoft.com/office/powerpoint/2012/main" userId="GABRIEL MONTEIRO ROCHA BRAZ DA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5121"/>
    <a:srgbClr val="ED7D31"/>
    <a:srgbClr val="1A1B1F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CD50-4525-E291-12B0-A5F9C2A26A0C}" v="24" dt="2020-10-27T23:25:35.529"/>
    <p1510:client id="{492C3654-CCB8-E733-ECF1-7F4587B4E2F8}" v="160" dt="2020-10-22T19:52:55.165"/>
    <p1510:client id="{5771F88D-6089-4AAF-AF5D-C9061DF6AF1D}" v="154" dt="2020-10-22T19:41:44.242"/>
    <p1510:client id="{64054573-8EBD-F7DE-B396-5D650242C105}" v="8" dt="2020-10-22T18:09:59.811"/>
    <p1510:client id="{7A987A54-A4C1-4455-A247-77A0EBEF9ED5}" v="1499" dt="2020-10-22T20:01:53.767"/>
    <p1510:client id="{81157C61-09FE-D774-FF90-6E8413079310}" v="200" dt="2020-10-22T19:57:21.536"/>
    <p1510:client id="{87E56C67-7136-6428-7CFC-8E687BEAE3F8}" v="370" dt="2020-10-23T14:47:33.014"/>
    <p1510:client id="{CC73F492-7D44-68F9-B0A6-251CBB93B51E}" v="21" dt="2020-10-22T18:14:44.552"/>
    <p1510:client id="{CE27865C-6382-474B-AE8E-3529CE29EA74}" v="910" dt="2020-10-22T18:21:08.790"/>
    <p1510:client id="{FB4F12A0-83A3-C57A-7C99-96B6543B64DE}" v="194" dt="2020-10-22T18:25:48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ONTEIRO ROCHA BRAZ DA SILVA" userId="S::gabriel.bsilva@bandtec.com.br::8ae106b6-d75c-4e24-a8c6-7313e5aa8773" providerId="AD" clId="Web-{64054573-8EBD-F7DE-B396-5D650242C105}"/>
    <pc:docChg chg="modSld">
      <pc:chgData name="GABRIEL MONTEIRO ROCHA BRAZ DA SILVA" userId="S::gabriel.bsilva@bandtec.com.br::8ae106b6-d75c-4e24-a8c6-7313e5aa8773" providerId="AD" clId="Web-{64054573-8EBD-F7DE-B396-5D650242C105}" dt="2020-10-22T18:09:58.921" v="6" actId="20577"/>
      <pc:docMkLst>
        <pc:docMk/>
      </pc:docMkLst>
      <pc:sldChg chg="modSp">
        <pc:chgData name="GABRIEL MONTEIRO ROCHA BRAZ DA SILVA" userId="S::gabriel.bsilva@bandtec.com.br::8ae106b6-d75c-4e24-a8c6-7313e5aa8773" providerId="AD" clId="Web-{64054573-8EBD-F7DE-B396-5D650242C105}" dt="2020-10-22T18:09:58.608" v="4" actId="20577"/>
        <pc:sldMkLst>
          <pc:docMk/>
          <pc:sldMk cId="3777879131" sldId="257"/>
        </pc:sldMkLst>
        <pc:spChg chg="mod">
          <ac:chgData name="GABRIEL MONTEIRO ROCHA BRAZ DA SILVA" userId="S::gabriel.bsilva@bandtec.com.br::8ae106b6-d75c-4e24-a8c6-7313e5aa8773" providerId="AD" clId="Web-{64054573-8EBD-F7DE-B396-5D650242C105}" dt="2020-10-22T18:09:58.608" v="4" actId="20577"/>
          <ac:spMkLst>
            <pc:docMk/>
            <pc:sldMk cId="3777879131" sldId="257"/>
            <ac:spMk id="2" creationId="{97918401-0248-4244-9833-20977B20302A}"/>
          </ac:spMkLst>
        </pc:spChg>
      </pc:sldChg>
    </pc:docChg>
  </pc:docChgLst>
  <pc:docChgLst>
    <pc:chgData name="GABRIEL MONTEIRO ROCHA BRAZ DA SILVA" userId="8ae106b6-d75c-4e24-a8c6-7313e5aa8773" providerId="ADAL" clId="{7A987A54-A4C1-4455-A247-77A0EBEF9ED5}"/>
    <pc:docChg chg="undo custSel mod addSld delSld modSld sldOrd">
      <pc:chgData name="GABRIEL MONTEIRO ROCHA BRAZ DA SILVA" userId="8ae106b6-d75c-4e24-a8c6-7313e5aa8773" providerId="ADAL" clId="{7A987A54-A4C1-4455-A247-77A0EBEF9ED5}" dt="2020-10-22T20:01:53.767" v="1494" actId="1076"/>
      <pc:docMkLst>
        <pc:docMk/>
      </pc:docMkLst>
      <pc:sldChg chg="addSp delSp modSp mod">
        <pc:chgData name="GABRIEL MONTEIRO ROCHA BRAZ DA SILVA" userId="8ae106b6-d75c-4e24-a8c6-7313e5aa8773" providerId="ADAL" clId="{7A987A54-A4C1-4455-A247-77A0EBEF9ED5}" dt="2020-10-22T18:17:16.653" v="78" actId="26606"/>
        <pc:sldMkLst>
          <pc:docMk/>
          <pc:sldMk cId="109857222" sldId="256"/>
        </pc:sldMkLst>
        <pc:spChg chg="mod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9" creationId="{0786F82F-1B47-46ED-8EAE-53EF71E59E9A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1" creationId="{EF1BAF6F-6275-4646-9C59-331B29B9550F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3" creationId="{099405E2-1A96-4DBA-A9DC-4C2A1B421CA9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5" creationId="{79855050-A75B-4DD0-9B56-8B1C7722D884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7" creationId="{2060C0F7-61A6-4E64-A77E-AFBD8112735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9" creationId="{BCF4857D-F003-4CA1-82AB-00900B1008BA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1" creationId="{DB791336-FCAA-4174-9303-B3F37486111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3" creationId="{CA212158-300D-44D0-9CCE-472C3F669EE1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5" creationId="{988521F4-D44A-42C5-9BDB-5CA25554098B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7" creationId="{5E6738EB-6FF0-4AF9-8462-57F4494B88B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3.274" v="76" actId="26606"/>
          <ac:spMkLst>
            <pc:docMk/>
            <pc:sldMk cId="109857222" sldId="256"/>
            <ac:spMk id="32" creationId="{CA22F210-7186-4074-94C5-FAD2C2EB15B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3.274" v="76" actId="26606"/>
          <ac:spMkLst>
            <pc:docMk/>
            <pc:sldMk cId="109857222" sldId="256"/>
            <ac:spMk id="34" creationId="{11C4FED8-D85F-4B52-875F-AB6873B50373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6" creationId="{BBD49B71-B686-4DFD-93AD-40CB19B626B9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7" creationId="{EA164D6B-6878-4B9F-A2D0-985D39B17B46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8" creationId="{7C60369F-A41B-4D6E-8990-30E2715C573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9" creationId="{064738AB-B6BE-4867-889A-52CE4AC8DBD0}"/>
          </ac:spMkLst>
        </pc:spChg>
        <pc:picChg chg="mod ord">
          <ac:chgData name="GABRIEL MONTEIRO ROCHA BRAZ DA SILVA" userId="8ae106b6-d75c-4e24-a8c6-7313e5aa8773" providerId="ADAL" clId="{7A987A54-A4C1-4455-A247-77A0EBEF9ED5}" dt="2020-10-22T18:17:16.653" v="78" actId="26606"/>
          <ac:picMkLst>
            <pc:docMk/>
            <pc:sldMk cId="109857222" sldId="256"/>
            <ac:picMk id="4" creationId="{59D2B9A6-8355-4D81-AF07-2F2B6B6A1CFD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42:10.811" v="239"/>
        <pc:sldMkLst>
          <pc:docMk/>
          <pc:sldMk cId="341000025" sldId="257"/>
        </pc:sldMkLst>
        <pc:picChg chg="add">
          <ac:chgData name="GABRIEL MONTEIRO ROCHA BRAZ DA SILVA" userId="8ae106b6-d75c-4e24-a8c6-7313e5aa8773" providerId="ADAL" clId="{7A987A54-A4C1-4455-A247-77A0EBEF9ED5}" dt="2020-10-22T18:42:10.811" v="239"/>
          <ac:picMkLst>
            <pc:docMk/>
            <pc:sldMk cId="341000025" sldId="257"/>
            <ac:picMk id="9218" creationId="{3E6F9B25-A8A4-40FA-B9AC-6176CBDC7920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4:41.703" v="167"/>
        <pc:sldMkLst>
          <pc:docMk/>
          <pc:sldMk cId="940168843" sldId="257"/>
        </pc:sldMkLst>
        <pc:picChg chg="add">
          <ac:chgData name="GABRIEL MONTEIRO ROCHA BRAZ DA SILVA" userId="8ae106b6-d75c-4e24-a8c6-7313e5aa8773" providerId="ADAL" clId="{7A987A54-A4C1-4455-A247-77A0EBEF9ED5}" dt="2020-10-22T18:24:41.703" v="167"/>
          <ac:picMkLst>
            <pc:docMk/>
            <pc:sldMk cId="940168843" sldId="257"/>
            <ac:picMk id="2050" creationId="{1F382750-B447-4392-A46E-70A3AF2ED5E9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1:28.325" v="181"/>
        <pc:sldMkLst>
          <pc:docMk/>
          <pc:sldMk cId="1413253731" sldId="257"/>
        </pc:sldMkLst>
        <pc:picChg chg="add">
          <ac:chgData name="GABRIEL MONTEIRO ROCHA BRAZ DA SILVA" userId="8ae106b6-d75c-4e24-a8c6-7313e5aa8773" providerId="ADAL" clId="{7A987A54-A4C1-4455-A247-77A0EBEF9ED5}" dt="2020-10-22T18:31:28.325" v="181"/>
          <ac:picMkLst>
            <pc:docMk/>
            <pc:sldMk cId="1413253731" sldId="257"/>
            <ac:picMk id="5122" creationId="{28784B32-26CD-48BD-B927-22924242704A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2:26.886" v="187"/>
        <pc:sldMkLst>
          <pc:docMk/>
          <pc:sldMk cId="2174262601" sldId="257"/>
        </pc:sldMkLst>
        <pc:picChg chg="add">
          <ac:chgData name="GABRIEL MONTEIRO ROCHA BRAZ DA SILVA" userId="8ae106b6-d75c-4e24-a8c6-7313e5aa8773" providerId="ADAL" clId="{7A987A54-A4C1-4455-A247-77A0EBEF9ED5}" dt="2020-10-22T18:32:26.886" v="187"/>
          <ac:picMkLst>
            <pc:docMk/>
            <pc:sldMk cId="2174262601" sldId="257"/>
            <ac:picMk id="6146" creationId="{98CB14AC-DEBF-4681-9340-FC648AC84E2A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4:16.333" v="161"/>
        <pc:sldMkLst>
          <pc:docMk/>
          <pc:sldMk cId="2589197013" sldId="257"/>
        </pc:sldMkLst>
        <pc:picChg chg="add">
          <ac:chgData name="GABRIEL MONTEIRO ROCHA BRAZ DA SILVA" userId="8ae106b6-d75c-4e24-a8c6-7313e5aa8773" providerId="ADAL" clId="{7A987A54-A4C1-4455-A247-77A0EBEF9ED5}" dt="2020-10-22T18:24:16.333" v="161"/>
          <ac:picMkLst>
            <pc:docMk/>
            <pc:sldMk cId="2589197013" sldId="257"/>
            <ac:picMk id="1026" creationId="{18860AF4-B455-41AE-9DDA-B7A60CB52EB2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8:37.094" v="174"/>
        <pc:sldMkLst>
          <pc:docMk/>
          <pc:sldMk cId="2781616244" sldId="257"/>
        </pc:sldMkLst>
        <pc:picChg chg="add">
          <ac:chgData name="GABRIEL MONTEIRO ROCHA BRAZ DA SILVA" userId="8ae106b6-d75c-4e24-a8c6-7313e5aa8773" providerId="ADAL" clId="{7A987A54-A4C1-4455-A247-77A0EBEF9ED5}" dt="2020-10-22T18:28:37.094" v="174"/>
          <ac:picMkLst>
            <pc:docMk/>
            <pc:sldMk cId="2781616244" sldId="257"/>
            <ac:picMk id="3074" creationId="{5416D04E-48B4-4C8E-950A-1B0C8EFBE11E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0:52.635" v="178"/>
        <pc:sldMkLst>
          <pc:docMk/>
          <pc:sldMk cId="3565838193" sldId="257"/>
        </pc:sldMkLst>
        <pc:picChg chg="add">
          <ac:chgData name="GABRIEL MONTEIRO ROCHA BRAZ DA SILVA" userId="8ae106b6-d75c-4e24-a8c6-7313e5aa8773" providerId="ADAL" clId="{7A987A54-A4C1-4455-A247-77A0EBEF9ED5}" dt="2020-10-22T18:30:52.635" v="178"/>
          <ac:picMkLst>
            <pc:docMk/>
            <pc:sldMk cId="3565838193" sldId="257"/>
            <ac:picMk id="4098" creationId="{C3622644-E1E3-4A70-9ADE-0072D70212D2}"/>
          </ac:picMkLst>
        </pc:picChg>
      </pc:sldChg>
      <pc:sldChg chg="addSp delSp modSp add del mod setBg addCm">
        <pc:chgData name="GABRIEL MONTEIRO ROCHA BRAZ DA SILVA" userId="8ae106b6-d75c-4e24-a8c6-7313e5aa8773" providerId="ADAL" clId="{7A987A54-A4C1-4455-A247-77A0EBEF9ED5}" dt="2020-10-22T19:08:51.214" v="791" actId="1076"/>
        <pc:sldMkLst>
          <pc:docMk/>
          <pc:sldMk cId="3777879131" sldId="257"/>
        </pc:sldMkLst>
        <pc:spChg chg="add mod">
          <ac:chgData name="GABRIEL MONTEIRO ROCHA BRAZ DA SILVA" userId="8ae106b6-d75c-4e24-a8c6-7313e5aa8773" providerId="ADAL" clId="{7A987A54-A4C1-4455-A247-77A0EBEF9ED5}" dt="2020-10-22T19:06:24.265" v="703" actId="1076"/>
          <ac:spMkLst>
            <pc:docMk/>
            <pc:sldMk cId="3777879131" sldId="257"/>
            <ac:spMk id="2" creationId="{7B1AB084-03C1-4967-8451-DB086A431850}"/>
          </ac:spMkLst>
        </pc:spChg>
        <pc:spChg chg="add mod">
          <ac:chgData name="GABRIEL MONTEIRO ROCHA BRAZ DA SILVA" userId="8ae106b6-d75c-4e24-a8c6-7313e5aa8773" providerId="ADAL" clId="{7A987A54-A4C1-4455-A247-77A0EBEF9ED5}" dt="2020-10-22T19:06:52.790" v="737" actId="207"/>
          <ac:spMkLst>
            <pc:docMk/>
            <pc:sldMk cId="3777879131" sldId="257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8:13:37.064" v="16" actId="20577"/>
          <ac:spMkLst>
            <pc:docMk/>
            <pc:sldMk cId="3777879131" sldId="257"/>
            <ac:spMk id="6" creationId="{8605C6F1-029A-4E58-B92B-C6BA4A3F0F72}"/>
          </ac:spMkLst>
        </pc:spChg>
        <pc:spChg chg="mod">
          <ac:chgData name="GABRIEL MONTEIRO ROCHA BRAZ DA SILVA" userId="8ae106b6-d75c-4e24-a8c6-7313e5aa8773" providerId="ADAL" clId="{7A987A54-A4C1-4455-A247-77A0EBEF9ED5}" dt="2020-10-22T19:08:22.778" v="789" actId="207"/>
          <ac:spMkLst>
            <pc:docMk/>
            <pc:sldMk cId="3777879131" sldId="257"/>
            <ac:spMk id="6" creationId="{D801A841-E633-4A7C-B8C6-1A4BC38C7DC8}"/>
          </ac:spMkLst>
        </pc:spChg>
        <pc:spChg chg="del mod">
          <ac:chgData name="GABRIEL MONTEIRO ROCHA BRAZ DA SILVA" userId="8ae106b6-d75c-4e24-a8c6-7313e5aa8773" providerId="ADAL" clId="{7A987A54-A4C1-4455-A247-77A0EBEF9ED5}" dt="2020-10-22T18:47:52.972" v="491" actId="478"/>
          <ac:spMkLst>
            <pc:docMk/>
            <pc:sldMk cId="3777879131" sldId="257"/>
            <ac:spMk id="7" creationId="{86FBC52A-E663-43A0-B772-D3344644D123}"/>
          </ac:spMkLst>
        </pc:spChg>
        <pc:spChg chg="add mod">
          <ac:chgData name="GABRIEL MONTEIRO ROCHA BRAZ DA SILVA" userId="8ae106b6-d75c-4e24-a8c6-7313e5aa8773" providerId="ADAL" clId="{7A987A54-A4C1-4455-A247-77A0EBEF9ED5}" dt="2020-10-22T18:49:52.763" v="520" actId="1076"/>
          <ac:spMkLst>
            <pc:docMk/>
            <pc:sldMk cId="3777879131" sldId="257"/>
            <ac:spMk id="9" creationId="{27C260DE-9134-46D4-AC6C-2DC208E42A8B}"/>
          </ac:spMkLst>
        </pc:spChg>
        <pc:spChg chg="del">
          <ac:chgData name="GABRIEL MONTEIRO ROCHA BRAZ DA SILVA" userId="8ae106b6-d75c-4e24-a8c6-7313e5aa8773" providerId="ADAL" clId="{7A987A54-A4C1-4455-A247-77A0EBEF9ED5}" dt="2020-10-22T18:49:12.788" v="515" actId="478"/>
          <ac:spMkLst>
            <pc:docMk/>
            <pc:sldMk cId="3777879131" sldId="257"/>
            <ac:spMk id="10" creationId="{C0F9F960-C7B7-466F-9FB0-7C6B7E0936AD}"/>
          </ac:spMkLst>
        </pc:spChg>
        <pc:spChg chg="del mod">
          <ac:chgData name="GABRIEL MONTEIRO ROCHA BRAZ DA SILVA" userId="8ae106b6-d75c-4e24-a8c6-7313e5aa8773" providerId="ADAL" clId="{7A987A54-A4C1-4455-A247-77A0EBEF9ED5}" dt="2020-10-22T18:49:16.538" v="517" actId="478"/>
          <ac:spMkLst>
            <pc:docMk/>
            <pc:sldMk cId="3777879131" sldId="257"/>
            <ac:spMk id="11" creationId="{402C6F57-6E9A-47DF-9DC8-4A9475033C41}"/>
          </ac:spMkLst>
        </pc:spChg>
        <pc:spChg chg="del mod">
          <ac:chgData name="GABRIEL MONTEIRO ROCHA BRAZ DA SILVA" userId="8ae106b6-d75c-4e24-a8c6-7313e5aa8773" providerId="ADAL" clId="{7A987A54-A4C1-4455-A247-77A0EBEF9ED5}" dt="2020-10-22T18:47:55.716" v="492" actId="478"/>
          <ac:spMkLst>
            <pc:docMk/>
            <pc:sldMk cId="3777879131" sldId="257"/>
            <ac:spMk id="12" creationId="{79FA6184-6F43-43D0-A356-A61702F4F344}"/>
          </ac:spMkLst>
        </pc:spChg>
        <pc:spChg chg="del">
          <ac:chgData name="GABRIEL MONTEIRO ROCHA BRAZ DA SILVA" userId="8ae106b6-d75c-4e24-a8c6-7313e5aa8773" providerId="ADAL" clId="{7A987A54-A4C1-4455-A247-77A0EBEF9ED5}" dt="2020-10-22T18:47:50.931" v="489" actId="478"/>
          <ac:spMkLst>
            <pc:docMk/>
            <pc:sldMk cId="3777879131" sldId="257"/>
            <ac:spMk id="13" creationId="{AED2F4A3-AFCD-4E6F-8CC2-D8DE69C87144}"/>
          </ac:spMkLst>
        </pc:spChg>
        <pc:spChg chg="del">
          <ac:chgData name="GABRIEL MONTEIRO ROCHA BRAZ DA SILVA" userId="8ae106b6-d75c-4e24-a8c6-7313e5aa8773" providerId="ADAL" clId="{7A987A54-A4C1-4455-A247-77A0EBEF9ED5}" dt="2020-10-22T18:47:58.028" v="493" actId="478"/>
          <ac:spMkLst>
            <pc:docMk/>
            <pc:sldMk cId="3777879131" sldId="257"/>
            <ac:spMk id="14" creationId="{CE354206-7C25-4922-AAE7-72734D102F56}"/>
          </ac:spMkLst>
        </pc:spChg>
        <pc:spChg chg="del">
          <ac:chgData name="GABRIEL MONTEIRO ROCHA BRAZ DA SILVA" userId="8ae106b6-d75c-4e24-a8c6-7313e5aa8773" providerId="ADAL" clId="{7A987A54-A4C1-4455-A247-77A0EBEF9ED5}" dt="2020-10-22T18:47:59.508" v="494" actId="478"/>
          <ac:spMkLst>
            <pc:docMk/>
            <pc:sldMk cId="3777879131" sldId="257"/>
            <ac:spMk id="15" creationId="{3857C06B-1F2B-4732-8B81-DF3B88D19CE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6" creationId="{335CA81D-BA9F-4DCF-9AAE-8BEEED79C820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7" creationId="{5B57EDC5-BB70-45BB-8A94-3EF00203A929}"/>
          </ac:spMkLst>
        </pc:spChg>
        <pc:spChg chg="del">
          <ac:chgData name="GABRIEL MONTEIRO ROCHA BRAZ DA SILVA" userId="8ae106b6-d75c-4e24-a8c6-7313e5aa8773" providerId="ADAL" clId="{7A987A54-A4C1-4455-A247-77A0EBEF9ED5}" dt="2020-10-22T18:49:18.546" v="518" actId="478"/>
          <ac:spMkLst>
            <pc:docMk/>
            <pc:sldMk cId="3777879131" sldId="257"/>
            <ac:spMk id="18" creationId="{A4007771-7C10-478F-A739-96502B6E87C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19" creationId="{8B503464-C95F-4C4B-9FB8-D938B4F7A0E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9" creationId="{A08B6653-27B6-46C3-A879-F5056D857D40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0" creationId="{8D3CAD58-8384-4F80-B671-A127E2898D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1" creationId="{CB3D1E53-0E5F-4ECF-9BDD-510E8F39E76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1" creationId="{E9183595-0D9E-477A-850E-6A63AC2C50B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2" creationId="{6F5AA43C-57B9-4470-A78D-6934DCDE4534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2" creationId="{AB761132-7BB3-4C26-B14C-A965E932F04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3" creationId="{4D13B982-434A-4B73-AB1E-F9653A635195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3" creationId="{68732DD1-AE1A-4AA1-8163-FFC93E43CBA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4" creationId="{AD52DE21-0298-4E40-988D-C43C86B6F3E8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4" creationId="{B0EFA83C-3B40-4114-8B24-ABE2E49F659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5" creationId="{8943E93C-BC1E-48D6-BC6C-82F0A371146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6" creationId="{41E8844D-1E38-4B21-9434-BC33B4F1E2F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7" creationId="{E086BAC7-C0B9-48D4-9296-801E91528D8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8" creationId="{47295CD5-5E62-4030-AB1B-951AD5D33027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9" creationId="{E9D34FAE-7E79-4771-8CB4-BA13703EAC44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0" creationId="{98334048-AEF4-4B3D-90B7-82B47A9DED2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1" creationId="{59AAA377-0718-476C-B227-1A3005DD082D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2" creationId="{3803F46B-DF53-472D-8BD1-8618187DAD2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3" creationId="{07681E42-108B-4954-9799-F74664E6AF7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4" creationId="{5C772C3E-A41D-49D0-ABB9-D0AA61D6C1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5" creationId="{8ACFE481-B76B-4306-8920-D54758A6EDB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6" creationId="{FFDFB1DF-059B-493A-85F2-3D45B00F42A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7" creationId="{52D38327-FA82-46D6-AC66-A903489CF7D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8" creationId="{1819C139-A7C6-4C5B-B3F8-C2F8C6D29390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9" creationId="{10281D2D-A4DB-414C-BEF8-67471D9D58B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0" creationId="{C6E1AA61-E7CC-4718-B564-6B519279002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1" creationId="{573459F8-4137-46C8-87C0-BC4E616E0B6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2" creationId="{8C7992D3-CC6F-4490-B0BE-C2B3E4B18B5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3" creationId="{A976942B-22F3-47FC-8493-AFADBA938B5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4" creationId="{71CB3A5B-4A67-4478-9D56-2DFABD77688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5" creationId="{5768B923-5D18-4759-9CBE-50EBFCFED70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6" creationId="{2D728652-52F0-455B-ACEE-2323D462EC3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7" creationId="{618D7A2F-48A6-4208-ACBA-53B3E0E7A667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22.791" v="213" actId="478"/>
          <ac:spMkLst>
            <pc:docMk/>
            <pc:sldMk cId="3777879131" sldId="257"/>
            <ac:spMk id="48" creationId="{730C64B3-4E3C-4CD2-B53E-8108BC22C997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24.504" v="215" actId="478"/>
          <ac:spMkLst>
            <pc:docMk/>
            <pc:sldMk cId="3777879131" sldId="257"/>
            <ac:spMk id="49" creationId="{E4B286F3-9324-4C23-8C7C-799ABAC88C6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0" creationId="{90B348B7-1248-4BB5-9E75-20C2FD1A111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1" creationId="{4EC4D692-4B53-4DE7-AE2C-77C2184EEF9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2" creationId="{D4739E19-AD41-4B70-AF1B-E256AA293329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10.218" v="211" actId="478"/>
          <ac:spMkLst>
            <pc:docMk/>
            <pc:sldMk cId="3777879131" sldId="257"/>
            <ac:spMk id="53" creationId="{335AAF40-C8DE-4842-BEC5-79FF64358BD4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4" creationId="{A7B73CD7-F1BB-411F-BB88-C77E6A93FC8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5" creationId="{70AE8D4E-F7BF-40C8-9E52-AF2FB09B7C9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6" creationId="{F37D42E7-5585-4439-A6A2-EF45C28135D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7" creationId="{ACA5B458-09AC-4936-AD8C-C545677211F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8" creationId="{0103D1E3-B389-44AF-BDB3-745AFF41F00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9" creationId="{3D9F1520-DC20-4486-B15C-67FB1397D9F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0" creationId="{FD8FCB30-C9C0-4769-BB98-A675ECE7F397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1" creationId="{6D098BFC-A21F-47D9-9514-E8AE039F11F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2" creationId="{CA90EEED-8307-434B-9E95-E9902B22F2E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3" creationId="{F826A928-64DB-42A0-B17B-4F0B578E385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4" creationId="{E97D4D5E-F02B-4311-8743-B68B0D3CE11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5" creationId="{DAF0509C-CABE-45BD-8B10-F2D39F1B00C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6" creationId="{AD8B06BC-82DD-4445-8AD7-2895A9420D2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7" creationId="{A3EDDC56-161E-4AE8-9765-969E7AA31D91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8" creationId="{BE2A2416-5D18-4DE7-ADAD-AD074D769F41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9" creationId="{1A6EDC26-77BC-421A-A961-23C073E60EC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0" creationId="{C646C991-7D5E-4293-9113-FB0F811FF12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1" creationId="{B448B871-D48F-417D-BECA-B1711E41178D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2" creationId="{AEB0FEB7-87EE-4CD4-A6D3-9F1ACF92B3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3" creationId="{2E7633E2-9CD2-4A3D-9F8A-0A9F2ECD551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4" creationId="{534C7ACE-4A37-4C86-ACEE-F5A19D1D047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5" creationId="{AB028A38-F273-424B-A807-32DE3D374E6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6" creationId="{93D00B61-0D43-40E7-B172-F8A1128E56C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7" creationId="{82162AD8-6D57-4624-AB7E-5D5320BDFA0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8" creationId="{8D39ABF6-13F8-4D71-B2FF-19D3A5AE57D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9" creationId="{AD4468C3-F014-46FA-BD9D-1F141DA1AAE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0" creationId="{5269C56E-D848-4771-9914-2779580C90A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1" creationId="{4DC76C8C-28A2-4EF2-91CC-15032A2CA4E0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2" creationId="{48BB98E0-092E-4ED3-9975-1DA96763FBB7}"/>
          </ac:spMkLst>
        </pc:spChg>
        <pc:grpChg chg="add del mod">
          <ac:chgData name="GABRIEL MONTEIRO ROCHA BRAZ DA SILVA" userId="8ae106b6-d75c-4e24-a8c6-7313e5aa8773" providerId="ADAL" clId="{7A987A54-A4C1-4455-A247-77A0EBEF9ED5}" dt="2020-10-22T18:38:28.519" v="217" actId="478"/>
          <ac:grpSpMkLst>
            <pc:docMk/>
            <pc:sldMk cId="3777879131" sldId="257"/>
            <ac:grpSpMk id="17" creationId="{B1305EE8-E659-4D5C-A157-C404C7096326}"/>
          </ac:grpSpMkLst>
        </pc:grpChg>
        <pc:picChg chg="add mod">
          <ac:chgData name="GABRIEL MONTEIRO ROCHA BRAZ DA SILVA" userId="8ae106b6-d75c-4e24-a8c6-7313e5aa8773" providerId="ADAL" clId="{7A987A54-A4C1-4455-A247-77A0EBEF9ED5}" dt="2020-10-22T19:08:51.214" v="791" actId="1076"/>
          <ac:picMkLst>
            <pc:docMk/>
            <pc:sldMk cId="3777879131" sldId="257"/>
            <ac:picMk id="3" creationId="{31C23B84-58BE-4DF0-8D3B-4AD7C85A3089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34:03.977" v="200" actId="478"/>
          <ac:picMkLst>
            <pc:docMk/>
            <pc:sldMk cId="3777879131" sldId="257"/>
            <ac:picMk id="3" creationId="{3F91BFB8-B2A4-462E-A180-97AACEA5EE11}"/>
          </ac:picMkLst>
        </pc:picChg>
        <pc:picChg chg="add del mod ord modCrop">
          <ac:chgData name="GABRIEL MONTEIRO ROCHA BRAZ DA SILVA" userId="8ae106b6-d75c-4e24-a8c6-7313e5aa8773" providerId="ADAL" clId="{7A987A54-A4C1-4455-A247-77A0EBEF9ED5}" dt="2020-10-22T18:48:02.884" v="495" actId="478"/>
          <ac:picMkLst>
            <pc:docMk/>
            <pc:sldMk cId="3777879131" sldId="257"/>
            <ac:picMk id="3" creationId="{D29C2A0D-05B4-466B-A9E2-CD00894AAE60}"/>
          </ac:picMkLst>
        </pc:picChg>
        <pc:picChg chg="del">
          <ac:chgData name="GABRIEL MONTEIRO ROCHA BRAZ DA SILVA" userId="8ae106b6-d75c-4e24-a8c6-7313e5aa8773" providerId="ADAL" clId="{7A987A54-A4C1-4455-A247-77A0EBEF9ED5}" dt="2020-10-22T19:06:20.672" v="701" actId="478"/>
          <ac:picMkLst>
            <pc:docMk/>
            <pc:sldMk cId="3777879131" sldId="257"/>
            <ac:picMk id="5" creationId="{2E1240E5-2F8C-4689-AE6F-B23B9F136681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48:17.355" v="501" actId="478"/>
          <ac:picMkLst>
            <pc:docMk/>
            <pc:sldMk cId="3777879131" sldId="257"/>
            <ac:picMk id="8" creationId="{6F3C87C5-D5D8-47F2-8DEA-1490BF273014}"/>
          </ac:picMkLst>
        </pc:picChg>
        <pc:picChg chg="add del mod ord">
          <ac:chgData name="GABRIEL MONTEIRO ROCHA BRAZ DA SILVA" userId="8ae106b6-d75c-4e24-a8c6-7313e5aa8773" providerId="ADAL" clId="{7A987A54-A4C1-4455-A247-77A0EBEF9ED5}" dt="2020-10-22T18:36:48.791" v="208" actId="478"/>
          <ac:picMkLst>
            <pc:docMk/>
            <pc:sldMk cId="3777879131" sldId="257"/>
            <ac:picMk id="16" creationId="{680F9226-62F2-4EF6-B373-7CF6E366AFBF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38:26.663" v="216" actId="478"/>
          <ac:picMkLst>
            <pc:docMk/>
            <pc:sldMk cId="3777879131" sldId="257"/>
            <ac:picMk id="20" creationId="{62A8D479-1B72-4307-8A06-42E83A20E83F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48:22.755" v="505" actId="478"/>
          <ac:picMkLst>
            <pc:docMk/>
            <pc:sldMk cId="3777879131" sldId="257"/>
            <ac:picMk id="26" creationId="{BDF5DF9A-AB1A-4F19-9141-8E985287E03D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8:49:09.223" v="514" actId="167"/>
          <ac:picMkLst>
            <pc:docMk/>
            <pc:sldMk cId="3777879131" sldId="257"/>
            <ac:picMk id="28" creationId="{B7349B82-6976-421B-9649-96F089E42A48}"/>
          </ac:picMkLst>
        </pc:picChg>
        <pc:picChg chg="add del mod ord">
          <ac:chgData name="GABRIEL MONTEIRO ROCHA BRAZ DA SILVA" userId="8ae106b6-d75c-4e24-a8c6-7313e5aa8773" providerId="ADAL" clId="{7A987A54-A4C1-4455-A247-77A0EBEF9ED5}" dt="2020-10-22T18:39:46.980" v="238" actId="478"/>
          <ac:picMkLst>
            <pc:docMk/>
            <pc:sldMk cId="3777879131" sldId="257"/>
            <ac:picMk id="83" creationId="{71C2A4C7-00B9-4D8A-ACF9-FDD4E33E048A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4:29.756" v="166" actId="478"/>
          <ac:picMkLst>
            <pc:docMk/>
            <pc:sldMk cId="3777879131" sldId="257"/>
            <ac:picMk id="1026" creationId="{18860AF4-B455-41AE-9DDA-B7A60CB52EB2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4:57.020" v="173" actId="478"/>
          <ac:picMkLst>
            <pc:docMk/>
            <pc:sldMk cId="3777879131" sldId="257"/>
            <ac:picMk id="2050" creationId="{1F382750-B447-4392-A46E-70A3AF2ED5E9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8:40.424" v="177" actId="478"/>
          <ac:picMkLst>
            <pc:docMk/>
            <pc:sldMk cId="3777879131" sldId="257"/>
            <ac:picMk id="3074" creationId="{5416D04E-48B4-4C8E-950A-1B0C8EFBE11E}"/>
          </ac:picMkLst>
        </pc:picChg>
        <pc:picChg chg="del">
          <ac:chgData name="GABRIEL MONTEIRO ROCHA BRAZ DA SILVA" userId="8ae106b6-d75c-4e24-a8c6-7313e5aa8773" providerId="ADAL" clId="{7A987A54-A4C1-4455-A247-77A0EBEF9ED5}" dt="2020-10-22T18:30:55.406" v="180" actId="478"/>
          <ac:picMkLst>
            <pc:docMk/>
            <pc:sldMk cId="3777879131" sldId="257"/>
            <ac:picMk id="4098" creationId="{C3622644-E1E3-4A70-9ADE-0072D70212D2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2:16.212" v="186" actId="478"/>
          <ac:picMkLst>
            <pc:docMk/>
            <pc:sldMk cId="3777879131" sldId="257"/>
            <ac:picMk id="5122" creationId="{28784B32-26CD-48BD-B927-22924242704A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2:33.707" v="191" actId="478"/>
          <ac:picMkLst>
            <pc:docMk/>
            <pc:sldMk cId="3777879131" sldId="257"/>
            <ac:picMk id="6146" creationId="{98CB14AC-DEBF-4681-9340-FC648AC84E2A}"/>
          </ac:picMkLst>
        </pc:picChg>
        <pc:picChg chg="del">
          <ac:chgData name="GABRIEL MONTEIRO ROCHA BRAZ DA SILVA" userId="8ae106b6-d75c-4e24-a8c6-7313e5aa8773" providerId="ADAL" clId="{7A987A54-A4C1-4455-A247-77A0EBEF9ED5}" dt="2020-10-22T18:33:38.986" v="194" actId="478"/>
          <ac:picMkLst>
            <pc:docMk/>
            <pc:sldMk cId="3777879131" sldId="257"/>
            <ac:picMk id="7170" creationId="{95D72019-E1A7-4F09-842A-DD02D137A17D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4:26.097" v="204" actId="478"/>
          <ac:picMkLst>
            <pc:docMk/>
            <pc:sldMk cId="3777879131" sldId="257"/>
            <ac:picMk id="8194" creationId="{625E835E-1F02-4C6C-BA9C-A1C30E8C3F31}"/>
          </ac:picMkLst>
        </pc:picChg>
        <pc:picChg chg="del mod">
          <ac:chgData name="GABRIEL MONTEIRO ROCHA BRAZ DA SILVA" userId="8ae106b6-d75c-4e24-a8c6-7313e5aa8773" providerId="ADAL" clId="{7A987A54-A4C1-4455-A247-77A0EBEF9ED5}" dt="2020-10-22T18:43:01.895" v="249" actId="478"/>
          <ac:picMkLst>
            <pc:docMk/>
            <pc:sldMk cId="3777879131" sldId="257"/>
            <ac:picMk id="9218" creationId="{3E6F9B25-A8A4-40FA-B9AC-6176CBDC7920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3:35.941" v="192"/>
        <pc:sldMkLst>
          <pc:docMk/>
          <pc:sldMk cId="4192336959" sldId="257"/>
        </pc:sldMkLst>
        <pc:picChg chg="add">
          <ac:chgData name="GABRIEL MONTEIRO ROCHA BRAZ DA SILVA" userId="8ae106b6-d75c-4e24-a8c6-7313e5aa8773" providerId="ADAL" clId="{7A987A54-A4C1-4455-A247-77A0EBEF9ED5}" dt="2020-10-22T18:33:35.941" v="192"/>
          <ac:picMkLst>
            <pc:docMk/>
            <pc:sldMk cId="4192336959" sldId="257"/>
            <ac:picMk id="7170" creationId="{95D72019-E1A7-4F09-842A-DD02D137A17D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4:23.100" v="201"/>
        <pc:sldMkLst>
          <pc:docMk/>
          <pc:sldMk cId="4199558418" sldId="257"/>
        </pc:sldMkLst>
        <pc:picChg chg="add">
          <ac:chgData name="GABRIEL MONTEIRO ROCHA BRAZ DA SILVA" userId="8ae106b6-d75c-4e24-a8c6-7313e5aa8773" providerId="ADAL" clId="{7A987A54-A4C1-4455-A247-77A0EBEF9ED5}" dt="2020-10-22T18:34:23.100" v="201"/>
          <ac:picMkLst>
            <pc:docMk/>
            <pc:sldMk cId="4199558418" sldId="257"/>
            <ac:picMk id="8194" creationId="{625E835E-1F02-4C6C-BA9C-A1C30E8C3F31}"/>
          </ac:picMkLst>
        </pc:picChg>
      </pc:sldChg>
      <pc:sldChg chg="del">
        <pc:chgData name="GABRIEL MONTEIRO ROCHA BRAZ DA SILVA" userId="8ae106b6-d75c-4e24-a8c6-7313e5aa8773" providerId="ADAL" clId="{7A987A54-A4C1-4455-A247-77A0EBEF9ED5}" dt="2020-10-22T19:09:37.278" v="794" actId="2696"/>
        <pc:sldMkLst>
          <pc:docMk/>
          <pc:sldMk cId="122818814" sldId="258"/>
        </pc:sldMkLst>
      </pc:sldChg>
      <pc:sldChg chg="new del">
        <pc:chgData name="GABRIEL MONTEIRO ROCHA BRAZ DA SILVA" userId="8ae106b6-d75c-4e24-a8c6-7313e5aa8773" providerId="ADAL" clId="{7A987A54-A4C1-4455-A247-77A0EBEF9ED5}" dt="2020-10-22T19:09:06.337" v="792" actId="47"/>
        <pc:sldMkLst>
          <pc:docMk/>
          <pc:sldMk cId="1095915014" sldId="258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19:45:02.400" v="1492" actId="14100"/>
        <pc:sldMkLst>
          <pc:docMk/>
          <pc:sldMk cId="2300843320" sldId="258"/>
        </pc:sldMkLst>
        <pc:spChg chg="mod">
          <ac:chgData name="GABRIEL MONTEIRO ROCHA BRAZ DA SILVA" userId="8ae106b6-d75c-4e24-a8c6-7313e5aa8773" providerId="ADAL" clId="{7A987A54-A4C1-4455-A247-77A0EBEF9ED5}" dt="2020-10-22T19:44:54.801" v="1491" actId="14100"/>
          <ac:spMkLst>
            <pc:docMk/>
            <pc:sldMk cId="2300843320" sldId="258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45:02.400" v="1492" actId="14100"/>
          <ac:spMkLst>
            <pc:docMk/>
            <pc:sldMk cId="2300843320" sldId="258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9:44:48.907" v="1490" actId="1076"/>
          <ac:spMkLst>
            <pc:docMk/>
            <pc:sldMk cId="2300843320" sldId="258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1:55.629" v="814" actId="207"/>
          <ac:spMkLst>
            <pc:docMk/>
            <pc:sldMk cId="2300843320" sldId="258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50.714" v="813" actId="478"/>
          <ac:picMkLst>
            <pc:docMk/>
            <pc:sldMk cId="2300843320" sldId="258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44:44.939" v="1489" actId="167"/>
          <ac:picMkLst>
            <pc:docMk/>
            <pc:sldMk cId="2300843320" sldId="258"/>
            <ac:picMk id="7" creationId="{A9024AC7-0A2F-4EA1-BB76-59274D708640}"/>
          </ac:picMkLst>
        </pc:picChg>
        <pc:picChg chg="del">
          <ac:chgData name="GABRIEL MONTEIRO ROCHA BRAZ DA SILVA" userId="8ae106b6-d75c-4e24-a8c6-7313e5aa8773" providerId="ADAL" clId="{7A987A54-A4C1-4455-A247-77A0EBEF9ED5}" dt="2020-10-22T19:40:15.838" v="1437" actId="478"/>
          <ac:picMkLst>
            <pc:docMk/>
            <pc:sldMk cId="2300843320" sldId="258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9:35.608" v="1435" actId="14100"/>
        <pc:sldMkLst>
          <pc:docMk/>
          <pc:sldMk cId="905696926" sldId="259"/>
        </pc:sldMkLst>
        <pc:spChg chg="mod">
          <ac:chgData name="GABRIEL MONTEIRO ROCHA BRAZ DA SILVA" userId="8ae106b6-d75c-4e24-a8c6-7313e5aa8773" providerId="ADAL" clId="{7A987A54-A4C1-4455-A247-77A0EBEF9ED5}" dt="2020-10-22T19:39:35.608" v="1435" actId="14100"/>
          <ac:spMkLst>
            <pc:docMk/>
            <pc:sldMk cId="905696926" sldId="259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9:28.744" v="1433" actId="1076"/>
          <ac:spMkLst>
            <pc:docMk/>
            <pc:sldMk cId="905696926" sldId="259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9:39:35.608" v="1435" actId="14100"/>
          <ac:spMkLst>
            <pc:docMk/>
            <pc:sldMk cId="905696926" sldId="259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1:58.381" v="815" actId="207"/>
          <ac:spMkLst>
            <pc:docMk/>
            <pc:sldMk cId="905696926" sldId="259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8.890" v="812" actId="478"/>
          <ac:picMkLst>
            <pc:docMk/>
            <pc:sldMk cId="905696926" sldId="259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9:23.380" v="1430" actId="167"/>
          <ac:picMkLst>
            <pc:docMk/>
            <pc:sldMk cId="905696926" sldId="259"/>
            <ac:picMk id="7" creationId="{73DD0947-B28C-4FA9-8586-50053C8B16E0}"/>
          </ac:picMkLst>
        </pc:picChg>
        <pc:picChg chg="del">
          <ac:chgData name="GABRIEL MONTEIRO ROCHA BRAZ DA SILVA" userId="8ae106b6-d75c-4e24-a8c6-7313e5aa8773" providerId="ADAL" clId="{7A987A54-A4C1-4455-A247-77A0EBEF9ED5}" dt="2020-10-22T19:38:32.703" v="1419" actId="478"/>
          <ac:picMkLst>
            <pc:docMk/>
            <pc:sldMk cId="905696926" sldId="259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8:20.959" v="1417" actId="1076"/>
        <pc:sldMkLst>
          <pc:docMk/>
          <pc:sldMk cId="3282163612" sldId="260"/>
        </pc:sldMkLst>
        <pc:spChg chg="mod">
          <ac:chgData name="GABRIEL MONTEIRO ROCHA BRAZ DA SILVA" userId="8ae106b6-d75c-4e24-a8c6-7313e5aa8773" providerId="ADAL" clId="{7A987A54-A4C1-4455-A247-77A0EBEF9ED5}" dt="2020-10-22T19:38:20.959" v="1417" actId="1076"/>
          <ac:spMkLst>
            <pc:docMk/>
            <pc:sldMk cId="3282163612" sldId="260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8:20.959" v="1417" actId="1076"/>
          <ac:spMkLst>
            <pc:docMk/>
            <pc:sldMk cId="3282163612" sldId="260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0.773" v="816" actId="207"/>
          <ac:spMkLst>
            <pc:docMk/>
            <pc:sldMk cId="3282163612" sldId="260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7.346" v="811" actId="478"/>
          <ac:picMkLst>
            <pc:docMk/>
            <pc:sldMk cId="3282163612" sldId="260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8:16.553" v="1416" actId="167"/>
          <ac:picMkLst>
            <pc:docMk/>
            <pc:sldMk cId="3282163612" sldId="260"/>
            <ac:picMk id="7" creationId="{C7CB8A23-1387-4370-A37D-418E641A683D}"/>
          </ac:picMkLst>
        </pc:picChg>
        <pc:picChg chg="del">
          <ac:chgData name="GABRIEL MONTEIRO ROCHA BRAZ DA SILVA" userId="8ae106b6-d75c-4e24-a8c6-7313e5aa8773" providerId="ADAL" clId="{7A987A54-A4C1-4455-A247-77A0EBEF9ED5}" dt="2020-10-22T19:37:05.967" v="1407" actId="478"/>
          <ac:picMkLst>
            <pc:docMk/>
            <pc:sldMk cId="3282163612" sldId="260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6:54.737" v="1405" actId="14100"/>
        <pc:sldMkLst>
          <pc:docMk/>
          <pc:sldMk cId="47745765" sldId="261"/>
        </pc:sldMkLst>
        <pc:spChg chg="mod">
          <ac:chgData name="GABRIEL MONTEIRO ROCHA BRAZ DA SILVA" userId="8ae106b6-d75c-4e24-a8c6-7313e5aa8773" providerId="ADAL" clId="{7A987A54-A4C1-4455-A247-77A0EBEF9ED5}" dt="2020-10-22T19:36:54.737" v="1405" actId="14100"/>
          <ac:spMkLst>
            <pc:docMk/>
            <pc:sldMk cId="47745765" sldId="261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6:51.298" v="1404" actId="14100"/>
          <ac:spMkLst>
            <pc:docMk/>
            <pc:sldMk cId="47745765" sldId="261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3.188" v="817" actId="207"/>
          <ac:spMkLst>
            <pc:docMk/>
            <pc:sldMk cId="47745765" sldId="261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4.577" v="810" actId="478"/>
          <ac:picMkLst>
            <pc:docMk/>
            <pc:sldMk cId="47745765" sldId="261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6:36.201" v="1401" actId="167"/>
          <ac:picMkLst>
            <pc:docMk/>
            <pc:sldMk cId="47745765" sldId="261"/>
            <ac:picMk id="7" creationId="{B5B05140-A8F1-41AF-B2BE-728BD84F9B3D}"/>
          </ac:picMkLst>
        </pc:picChg>
        <pc:picChg chg="del">
          <ac:chgData name="GABRIEL MONTEIRO ROCHA BRAZ DA SILVA" userId="8ae106b6-d75c-4e24-a8c6-7313e5aa8773" providerId="ADAL" clId="{7A987A54-A4C1-4455-A247-77A0EBEF9ED5}" dt="2020-10-22T19:35:46.281" v="1393" actId="478"/>
          <ac:picMkLst>
            <pc:docMk/>
            <pc:sldMk cId="47745765" sldId="261"/>
            <ac:picMk id="28" creationId="{B7349B82-6976-421B-9649-96F089E42A48}"/>
          </ac:picMkLst>
        </pc:picChg>
      </pc:sldChg>
      <pc:sldChg chg="modSp add del mod">
        <pc:chgData name="GABRIEL MONTEIRO ROCHA BRAZ DA SILVA" userId="8ae106b6-d75c-4e24-a8c6-7313e5aa8773" providerId="ADAL" clId="{7A987A54-A4C1-4455-A247-77A0EBEF9ED5}" dt="2020-10-22T19:11:04.579" v="799" actId="2696"/>
        <pc:sldMkLst>
          <pc:docMk/>
          <pc:sldMk cId="218734546" sldId="261"/>
        </pc:sldMkLst>
        <pc:spChg chg="mod">
          <ac:chgData name="GABRIEL MONTEIRO ROCHA BRAZ DA SILVA" userId="8ae106b6-d75c-4e24-a8c6-7313e5aa8773" providerId="ADAL" clId="{7A987A54-A4C1-4455-A247-77A0EBEF9ED5}" dt="2020-10-22T19:10:02.117" v="796" actId="207"/>
          <ac:spMkLst>
            <pc:docMk/>
            <pc:sldMk cId="218734546" sldId="261"/>
            <ac:spMk id="16" creationId="{335CA81D-BA9F-4DCF-9AAE-8BEEED79C820}"/>
          </ac:spMkLst>
        </pc:spChg>
        <pc:spChg chg="mod">
          <ac:chgData name="GABRIEL MONTEIRO ROCHA BRAZ DA SILVA" userId="8ae106b6-d75c-4e24-a8c6-7313e5aa8773" providerId="ADAL" clId="{7A987A54-A4C1-4455-A247-77A0EBEF9ED5}" dt="2020-10-22T19:10:50.269" v="798" actId="1076"/>
          <ac:spMkLst>
            <pc:docMk/>
            <pc:sldMk cId="218734546" sldId="261"/>
            <ac:spMk id="23" creationId="{68732DD1-AE1A-4AA1-8163-FFC93E43CBA8}"/>
          </ac:spMkLst>
        </pc:spChg>
        <pc:spChg chg="mod">
          <ac:chgData name="GABRIEL MONTEIRO ROCHA BRAZ DA SILVA" userId="8ae106b6-d75c-4e24-a8c6-7313e5aa8773" providerId="ADAL" clId="{7A987A54-A4C1-4455-A247-77A0EBEF9ED5}" dt="2020-10-22T19:10:43.356" v="797" actId="1076"/>
          <ac:spMkLst>
            <pc:docMk/>
            <pc:sldMk cId="218734546" sldId="261"/>
            <ac:spMk id="24" creationId="{B0EFA83C-3B40-4114-8B24-ABE2E49F659E}"/>
          </ac:spMkLst>
        </pc:spChg>
      </pc:sldChg>
      <pc:sldChg chg="addSp delSp modSp add mod">
        <pc:chgData name="GABRIEL MONTEIRO ROCHA BRAZ DA SILVA" userId="8ae106b6-d75c-4e24-a8c6-7313e5aa8773" providerId="ADAL" clId="{7A987A54-A4C1-4455-A247-77A0EBEF9ED5}" dt="2020-10-22T19:35:30.125" v="1391" actId="14100"/>
        <pc:sldMkLst>
          <pc:docMk/>
          <pc:sldMk cId="1181772304" sldId="262"/>
        </pc:sldMkLst>
        <pc:spChg chg="mod">
          <ac:chgData name="GABRIEL MONTEIRO ROCHA BRAZ DA SILVA" userId="8ae106b6-d75c-4e24-a8c6-7313e5aa8773" providerId="ADAL" clId="{7A987A54-A4C1-4455-A247-77A0EBEF9ED5}" dt="2020-10-22T19:35:30.125" v="1391" actId="14100"/>
          <ac:spMkLst>
            <pc:docMk/>
            <pc:sldMk cId="1181772304" sldId="262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5:08.291" v="1386" actId="1076"/>
          <ac:spMkLst>
            <pc:docMk/>
            <pc:sldMk cId="1181772304" sldId="262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5.413" v="818" actId="207"/>
          <ac:spMkLst>
            <pc:docMk/>
            <pc:sldMk cId="1181772304" sldId="262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2.730" v="809" actId="478"/>
          <ac:picMkLst>
            <pc:docMk/>
            <pc:sldMk cId="1181772304" sldId="262"/>
            <ac:picMk id="3" creationId="{31C23B84-58BE-4DF0-8D3B-4AD7C85A3089}"/>
          </ac:picMkLst>
        </pc:picChg>
        <pc:picChg chg="add mod ord">
          <ac:chgData name="GABRIEL MONTEIRO ROCHA BRAZ DA SILVA" userId="8ae106b6-d75c-4e24-a8c6-7313e5aa8773" providerId="ADAL" clId="{7A987A54-A4C1-4455-A247-77A0EBEF9ED5}" dt="2020-10-22T19:35:13.215" v="1387" actId="167"/>
          <ac:picMkLst>
            <pc:docMk/>
            <pc:sldMk cId="1181772304" sldId="262"/>
            <ac:picMk id="7" creationId="{82B5CA7F-D5C0-4EC1-BFF8-94A5A36496C1}"/>
          </ac:picMkLst>
        </pc:picChg>
        <pc:picChg chg="del">
          <ac:chgData name="GABRIEL MONTEIRO ROCHA BRAZ DA SILVA" userId="8ae106b6-d75c-4e24-a8c6-7313e5aa8773" providerId="ADAL" clId="{7A987A54-A4C1-4455-A247-77A0EBEF9ED5}" dt="2020-10-22T19:34:16.818" v="1376" actId="478"/>
          <ac:picMkLst>
            <pc:docMk/>
            <pc:sldMk cId="1181772304" sldId="262"/>
            <ac:picMk id="28" creationId="{B7349B82-6976-421B-9649-96F089E42A48}"/>
          </ac:picMkLst>
        </pc:picChg>
      </pc:sldChg>
      <pc:sldChg chg="del">
        <pc:chgData name="GABRIEL MONTEIRO ROCHA BRAZ DA SILVA" userId="8ae106b6-d75c-4e24-a8c6-7313e5aa8773" providerId="ADAL" clId="{7A987A54-A4C1-4455-A247-77A0EBEF9ED5}" dt="2020-10-22T19:09:39.563" v="795" actId="2696"/>
        <pc:sldMkLst>
          <pc:docMk/>
          <pc:sldMk cId="3860107668" sldId="262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19:34:05.883" v="1374" actId="14100"/>
        <pc:sldMkLst>
          <pc:docMk/>
          <pc:sldMk cId="4063430945" sldId="263"/>
        </pc:sldMkLst>
        <pc:spChg chg="mod">
          <ac:chgData name="GABRIEL MONTEIRO ROCHA BRAZ DA SILVA" userId="8ae106b6-d75c-4e24-a8c6-7313e5aa8773" providerId="ADAL" clId="{7A987A54-A4C1-4455-A247-77A0EBEF9ED5}" dt="2020-10-22T19:34:05.883" v="1374" actId="14100"/>
          <ac:spMkLst>
            <pc:docMk/>
            <pc:sldMk cId="4063430945" sldId="263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4:01.373" v="1373" actId="1076"/>
          <ac:spMkLst>
            <pc:docMk/>
            <pc:sldMk cId="4063430945" sldId="263"/>
            <ac:spMk id="6" creationId="{D801A841-E633-4A7C-B8C6-1A4BC38C7DC8}"/>
          </ac:spMkLst>
        </pc:spChg>
        <pc:picChg chg="del">
          <ac:chgData name="GABRIEL MONTEIRO ROCHA BRAZ DA SILVA" userId="8ae106b6-d75c-4e24-a8c6-7313e5aa8773" providerId="ADAL" clId="{7A987A54-A4C1-4455-A247-77A0EBEF9ED5}" dt="2020-10-22T19:11:41.043" v="808" actId="478"/>
          <ac:picMkLst>
            <pc:docMk/>
            <pc:sldMk cId="4063430945" sldId="263"/>
            <ac:picMk id="3" creationId="{31C23B84-58BE-4DF0-8D3B-4AD7C85A3089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9:32:45.244" v="1361" actId="478"/>
          <ac:picMkLst>
            <pc:docMk/>
            <pc:sldMk cId="4063430945" sldId="263"/>
            <ac:picMk id="7" creationId="{4F377F90-251F-4CB5-A510-14C9330A3D47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3:48.928" v="1371" actId="167"/>
          <ac:picMkLst>
            <pc:docMk/>
            <pc:sldMk cId="4063430945" sldId="263"/>
            <ac:picMk id="9" creationId="{F85FB430-ADA6-4A29-BBCF-5D6D9A75C459}"/>
          </ac:picMkLst>
        </pc:picChg>
        <pc:picChg chg="del">
          <ac:chgData name="GABRIEL MONTEIRO ROCHA BRAZ DA SILVA" userId="8ae106b6-d75c-4e24-a8c6-7313e5aa8773" providerId="ADAL" clId="{7A987A54-A4C1-4455-A247-77A0EBEF9ED5}" dt="2020-10-22T19:32:38.244" v="1357" actId="478"/>
          <ac:picMkLst>
            <pc:docMk/>
            <pc:sldMk cId="4063430945" sldId="263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0:43.791" v="1342" actId="1076"/>
        <pc:sldMkLst>
          <pc:docMk/>
          <pc:sldMk cId="1414161522" sldId="264"/>
        </pc:sldMkLst>
        <pc:spChg chg="mod">
          <ac:chgData name="GABRIEL MONTEIRO ROCHA BRAZ DA SILVA" userId="8ae106b6-d75c-4e24-a8c6-7313e5aa8773" providerId="ADAL" clId="{7A987A54-A4C1-4455-A247-77A0EBEF9ED5}" dt="2020-10-22T19:30:34.720" v="1340" actId="1076"/>
          <ac:spMkLst>
            <pc:docMk/>
            <pc:sldMk cId="1414161522" sldId="264"/>
            <ac:spMk id="2" creationId="{7B1AB084-03C1-4967-8451-DB086A431850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9:48.495" v="1331" actId="478"/>
          <ac:spMkLst>
            <pc:docMk/>
            <pc:sldMk cId="1414161522" sldId="264"/>
            <ac:spMk id="6" creationId="{D801A841-E633-4A7C-B8C6-1A4BC38C7DC8}"/>
          </ac:spMkLst>
        </pc:spChg>
        <pc:picChg chg="del">
          <ac:chgData name="GABRIEL MONTEIRO ROCHA BRAZ DA SILVA" userId="8ae106b6-d75c-4e24-a8c6-7313e5aa8773" providerId="ADAL" clId="{7A987A54-A4C1-4455-A247-77A0EBEF9ED5}" dt="2020-10-22T19:11:39.531" v="807" actId="478"/>
          <ac:picMkLst>
            <pc:docMk/>
            <pc:sldMk cId="1414161522" sldId="264"/>
            <ac:picMk id="3" creationId="{31C23B84-58BE-4DF0-8D3B-4AD7C85A3089}"/>
          </ac:picMkLst>
        </pc:picChg>
        <pc:picChg chg="mod">
          <ac:chgData name="GABRIEL MONTEIRO ROCHA BRAZ DA SILVA" userId="8ae106b6-d75c-4e24-a8c6-7313e5aa8773" providerId="ADAL" clId="{7A987A54-A4C1-4455-A247-77A0EBEF9ED5}" dt="2020-10-22T19:26:18.773" v="1297" actId="1076"/>
          <ac:picMkLst>
            <pc:docMk/>
            <pc:sldMk cId="1414161522" sldId="264"/>
            <ac:picMk id="8" creationId="{5D1C3CB9-782B-4158-8689-59C720558DAE}"/>
          </ac:picMkLst>
        </pc:picChg>
        <pc:picChg chg="mod">
          <ac:chgData name="GABRIEL MONTEIRO ROCHA BRAZ DA SILVA" userId="8ae106b6-d75c-4e24-a8c6-7313e5aa8773" providerId="ADAL" clId="{7A987A54-A4C1-4455-A247-77A0EBEF9ED5}" dt="2020-10-22T19:30:43.791" v="1342" actId="1076"/>
          <ac:picMkLst>
            <pc:docMk/>
            <pc:sldMk cId="1414161522" sldId="264"/>
            <ac:picMk id="11" creationId="{8A181C9E-34F6-4FFA-BEEE-BDA37A1D489E}"/>
          </ac:picMkLst>
        </pc:picChg>
        <pc:picChg chg="add mod ord">
          <ac:chgData name="GABRIEL MONTEIRO ROCHA BRAZ DA SILVA" userId="8ae106b6-d75c-4e24-a8c6-7313e5aa8773" providerId="ADAL" clId="{7A987A54-A4C1-4455-A247-77A0EBEF9ED5}" dt="2020-10-22T19:30:31.335" v="1339" actId="167"/>
          <ac:picMkLst>
            <pc:docMk/>
            <pc:sldMk cId="1414161522" sldId="264"/>
            <ac:picMk id="13" creationId="{251A70E1-54FD-4B1F-9CCD-C18537731956}"/>
          </ac:picMkLst>
        </pc:picChg>
        <pc:picChg chg="del">
          <ac:chgData name="GABRIEL MONTEIRO ROCHA BRAZ DA SILVA" userId="8ae106b6-d75c-4e24-a8c6-7313e5aa8773" providerId="ADAL" clId="{7A987A54-A4C1-4455-A247-77A0EBEF9ED5}" dt="2020-10-22T19:30:21.622" v="1335" actId="478"/>
          <ac:picMkLst>
            <pc:docMk/>
            <pc:sldMk cId="1414161522" sldId="264"/>
            <ac:picMk id="28" creationId="{B7349B82-6976-421B-9649-96F089E42A48}"/>
          </ac:picMkLst>
        </pc:picChg>
      </pc:sldChg>
      <pc:sldChg chg="addSp delSp modSp new mod ord chgLayout">
        <pc:chgData name="GABRIEL MONTEIRO ROCHA BRAZ DA SILVA" userId="8ae106b6-d75c-4e24-a8c6-7313e5aa8773" providerId="ADAL" clId="{7A987A54-A4C1-4455-A247-77A0EBEF9ED5}" dt="2020-10-22T19:43:42.317" v="1478" actId="22"/>
        <pc:sldMkLst>
          <pc:docMk/>
          <pc:sldMk cId="1173561383" sldId="265"/>
        </pc:sldMkLst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2" creationId="{1FBE45B6-D8DE-4457-9F20-FA4BA63C6941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3" creationId="{2AF1585E-6E7D-4D64-82AA-961B0C790E0A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4" creationId="{1E727999-43CA-4750-9FDB-5451DF419264}"/>
          </ac:spMkLst>
        </pc:spChg>
        <pc:spChg chg="mod">
          <ac:chgData name="GABRIEL MONTEIRO ROCHA BRAZ DA SILVA" userId="8ae106b6-d75c-4e24-a8c6-7313e5aa8773" providerId="ADAL" clId="{7A987A54-A4C1-4455-A247-77A0EBEF9ED5}" dt="2020-10-22T19:43:40.241" v="1477" actId="14100"/>
          <ac:spMkLst>
            <pc:docMk/>
            <pc:sldMk cId="1173561383" sldId="265"/>
            <ac:spMk id="5" creationId="{6D984311-185A-4F3C-A56B-11E8AB62ADCB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7" creationId="{3ED402C4-DB1E-4557-A4BF-A2376B857338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8" creationId="{4F40504E-B7A8-4CDF-B59A-B95F0B8C0B8E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9" creationId="{AC7D5091-63C5-4A11-BADD-BF7A0853315C}"/>
          </ac:spMkLst>
        </pc:spChg>
        <pc:spChg chg="add mod ord">
          <ac:chgData name="GABRIEL MONTEIRO ROCHA BRAZ DA SILVA" userId="8ae106b6-d75c-4e24-a8c6-7313e5aa8773" providerId="ADAL" clId="{7A987A54-A4C1-4455-A247-77A0EBEF9ED5}" dt="2020-10-22T19:40:46.337" v="1440" actId="1076"/>
          <ac:spMkLst>
            <pc:docMk/>
            <pc:sldMk cId="1173561383" sldId="265"/>
            <ac:spMk id="11" creationId="{CA7626CB-AE1B-499D-8B0C-EACEB24576A2}"/>
          </ac:spMkLst>
        </pc:spChg>
        <pc:spChg chg="add del">
          <ac:chgData name="GABRIEL MONTEIRO ROCHA BRAZ DA SILVA" userId="8ae106b6-d75c-4e24-a8c6-7313e5aa8773" providerId="ADAL" clId="{7A987A54-A4C1-4455-A247-77A0EBEF9ED5}" dt="2020-10-22T19:42:57.019" v="1465" actId="478"/>
          <ac:spMkLst>
            <pc:docMk/>
            <pc:sldMk cId="1173561383" sldId="265"/>
            <ac:spMk id="13" creationId="{3B0FFD2C-F8D5-44D6-BC5F-BA0081CFED47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17" creationId="{664672CB-CF9A-47D5-ADA5-F5D8ADD0C7C7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19" creationId="{72304DA3-6428-4CBF-900D-3B1A1084F149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21" creationId="{0A663510-6690-46D6-9149-0E076B901DEC}"/>
          </ac:spMkLst>
        </pc:spChg>
        <pc:picChg chg="add del mod modCrop">
          <ac:chgData name="GABRIEL MONTEIRO ROCHA BRAZ DA SILVA" userId="8ae106b6-d75c-4e24-a8c6-7313e5aa8773" providerId="ADAL" clId="{7A987A54-A4C1-4455-A247-77A0EBEF9ED5}" dt="2020-10-22T19:42:53.673" v="1463" actId="478"/>
          <ac:picMkLst>
            <pc:docMk/>
            <pc:sldMk cId="1173561383" sldId="265"/>
            <ac:picMk id="3" creationId="{19FDE949-3CAD-4434-9E14-FAA78EC73111}"/>
          </ac:picMkLst>
        </pc:picChg>
        <pc:picChg chg="add del">
          <ac:chgData name="GABRIEL MONTEIRO ROCHA BRAZ DA SILVA" userId="8ae106b6-d75c-4e24-a8c6-7313e5aa8773" providerId="ADAL" clId="{7A987A54-A4C1-4455-A247-77A0EBEF9ED5}" dt="2020-10-22T19:42:57.019" v="1465" actId="478"/>
          <ac:picMkLst>
            <pc:docMk/>
            <pc:sldMk cId="1173561383" sldId="265"/>
            <ac:picMk id="4" creationId="{339AF3FA-9EE8-4C25-A413-ADAEC17F3287}"/>
          </ac:picMkLst>
        </pc:picChg>
        <pc:picChg chg="add del mod ord modCrop">
          <ac:chgData name="GABRIEL MONTEIRO ROCHA BRAZ DA SILVA" userId="8ae106b6-d75c-4e24-a8c6-7313e5aa8773" providerId="ADAL" clId="{7A987A54-A4C1-4455-A247-77A0EBEF9ED5}" dt="2020-10-22T19:42:15.802" v="1452" actId="478"/>
          <ac:picMkLst>
            <pc:docMk/>
            <pc:sldMk cId="1173561383" sldId="265"/>
            <ac:picMk id="6" creationId="{0D8F2A8E-0ED6-44F9-9830-92324D46371F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43:23.651" v="1474" actId="167"/>
          <ac:picMkLst>
            <pc:docMk/>
            <pc:sldMk cId="1173561383" sldId="265"/>
            <ac:picMk id="15" creationId="{EEE8E5E5-366D-44BA-B49E-C645656D9D8C}"/>
          </ac:picMkLst>
        </pc:picChg>
      </pc:sldChg>
      <pc:sldChg chg="new del">
        <pc:chgData name="GABRIEL MONTEIRO ROCHA BRAZ DA SILVA" userId="8ae106b6-d75c-4e24-a8c6-7313e5aa8773" providerId="ADAL" clId="{7A987A54-A4C1-4455-A247-77A0EBEF9ED5}" dt="2020-10-22T19:12:42.128" v="820" actId="2696"/>
        <pc:sldMkLst>
          <pc:docMk/>
          <pc:sldMk cId="4191011153" sldId="265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20:01:53.767" v="1494" actId="1076"/>
        <pc:sldMkLst>
          <pc:docMk/>
          <pc:sldMk cId="2392267" sldId="266"/>
        </pc:sldMkLst>
        <pc:spChg chg="mod">
          <ac:chgData name="GABRIEL MONTEIRO ROCHA BRAZ DA SILVA" userId="8ae106b6-d75c-4e24-a8c6-7313e5aa8773" providerId="ADAL" clId="{7A987A54-A4C1-4455-A247-77A0EBEF9ED5}" dt="2020-10-22T19:32:12.222" v="1353" actId="14100"/>
          <ac:spMkLst>
            <pc:docMk/>
            <pc:sldMk cId="2392267" sldId="266"/>
            <ac:spMk id="2" creationId="{7B1AB084-03C1-4967-8451-DB086A431850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7:48.762" v="1303" actId="478"/>
          <ac:spMkLst>
            <pc:docMk/>
            <pc:sldMk cId="2392267" sldId="266"/>
            <ac:spMk id="3" creationId="{A79A7F5A-AEF0-4AF1-91A0-1949A25CCAF3}"/>
          </ac:spMkLst>
        </pc:spChg>
        <pc:spChg chg="mod">
          <ac:chgData name="GABRIEL MONTEIRO ROCHA BRAZ DA SILVA" userId="8ae106b6-d75c-4e24-a8c6-7313e5aa8773" providerId="ADAL" clId="{7A987A54-A4C1-4455-A247-77A0EBEF9ED5}" dt="2020-10-22T19:31:16.759" v="1349" actId="14100"/>
          <ac:spMkLst>
            <pc:docMk/>
            <pc:sldMk cId="2392267" sldId="266"/>
            <ac:spMk id="4" creationId="{96F83A37-4B97-4EF9-AABF-51E61F17FEDD}"/>
          </ac:spMkLst>
        </pc:spChg>
        <pc:spChg chg="del">
          <ac:chgData name="GABRIEL MONTEIRO ROCHA BRAZ DA SILVA" userId="8ae106b6-d75c-4e24-a8c6-7313e5aa8773" providerId="ADAL" clId="{7A987A54-A4C1-4455-A247-77A0EBEF9ED5}" dt="2020-10-22T19:27:00.195" v="1301" actId="478"/>
          <ac:spMkLst>
            <pc:docMk/>
            <pc:sldMk cId="2392267" sldId="266"/>
            <ac:spMk id="6" creationId="{D801A841-E633-4A7C-B8C6-1A4BC38C7DC8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8:07.897" v="1309" actId="478"/>
          <ac:spMkLst>
            <pc:docMk/>
            <pc:sldMk cId="2392267" sldId="266"/>
            <ac:spMk id="7" creationId="{67F72023-6884-403D-819A-C907742D03A1}"/>
          </ac:spMkLst>
        </pc:spChg>
        <pc:spChg chg="mod">
          <ac:chgData name="GABRIEL MONTEIRO ROCHA BRAZ DA SILVA" userId="8ae106b6-d75c-4e24-a8c6-7313e5aa8773" providerId="ADAL" clId="{7A987A54-A4C1-4455-A247-77A0EBEF9ED5}" dt="2020-10-22T19:26:34.567" v="1300" actId="20577"/>
          <ac:spMkLst>
            <pc:docMk/>
            <pc:sldMk cId="2392267" sldId="266"/>
            <ac:spMk id="17" creationId="{5B57EDC5-BB70-45BB-8A94-3EF00203A929}"/>
          </ac:spMkLst>
        </pc:spChg>
        <pc:picChg chg="add del mod">
          <ac:chgData name="GABRIEL MONTEIRO ROCHA BRAZ DA SILVA" userId="8ae106b6-d75c-4e24-a8c6-7313e5aa8773" providerId="ADAL" clId="{7A987A54-A4C1-4455-A247-77A0EBEF9ED5}" dt="2020-10-22T19:28:07.897" v="1309" actId="478"/>
          <ac:picMkLst>
            <pc:docMk/>
            <pc:sldMk cId="2392267" sldId="266"/>
            <ac:picMk id="5" creationId="{E9A1BE40-9C34-4123-81C6-2DDBDD3DF1E1}"/>
          </ac:picMkLst>
        </pc:picChg>
        <pc:picChg chg="del mod">
          <ac:chgData name="GABRIEL MONTEIRO ROCHA BRAZ DA SILVA" userId="8ae106b6-d75c-4e24-a8c6-7313e5aa8773" providerId="ADAL" clId="{7A987A54-A4C1-4455-A247-77A0EBEF9ED5}" dt="2020-10-22T19:27:48.762" v="1303" actId="478"/>
          <ac:picMkLst>
            <pc:docMk/>
            <pc:sldMk cId="2392267" sldId="266"/>
            <ac:picMk id="8" creationId="{5D1C3CB9-782B-4158-8689-59C720558DAE}"/>
          </ac:picMkLst>
        </pc:picChg>
        <pc:picChg chg="mod">
          <ac:chgData name="GABRIEL MONTEIRO ROCHA BRAZ DA SILVA" userId="8ae106b6-d75c-4e24-a8c6-7313e5aa8773" providerId="ADAL" clId="{7A987A54-A4C1-4455-A247-77A0EBEF9ED5}" dt="2020-10-22T20:01:53.767" v="1494" actId="1076"/>
          <ac:picMkLst>
            <pc:docMk/>
            <pc:sldMk cId="2392267" sldId="266"/>
            <ac:picMk id="9" creationId="{843D27CC-04FF-48C4-952B-C6CAF8B72D0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29:06.169" v="1327" actId="732"/>
          <ac:picMkLst>
            <pc:docMk/>
            <pc:sldMk cId="2392267" sldId="266"/>
            <ac:picMk id="10" creationId="{2458DCE0-3BF9-4FE9-B357-E59AE6105F68}"/>
          </ac:picMkLst>
        </pc:picChg>
        <pc:picChg chg="add del">
          <ac:chgData name="GABRIEL MONTEIRO ROCHA BRAZ DA SILVA" userId="8ae106b6-d75c-4e24-a8c6-7313e5aa8773" providerId="ADAL" clId="{7A987A54-A4C1-4455-A247-77A0EBEF9ED5}" dt="2020-10-22T19:28:36.657" v="1316" actId="478"/>
          <ac:picMkLst>
            <pc:docMk/>
            <pc:sldMk cId="2392267" sldId="266"/>
            <ac:picMk id="28" creationId="{B7349B82-6976-421B-9649-96F089E42A48}"/>
          </ac:picMkLst>
        </pc:picChg>
      </pc:sldChg>
    </pc:docChg>
  </pc:docChgLst>
  <pc:docChgLst>
    <pc:chgData name="RAFAEL EDUARDO HOLLAND ." userId="S::rafael.holland@bandtec.com.br::ddff80aa-4d89-4151-b901-4aff22369d3c" providerId="AD" clId="Web-{CE27865C-6382-474B-AE8E-3529CE29EA74}"/>
    <pc:docChg chg="addSld modSld addMainMaster delMainMaster">
      <pc:chgData name="RAFAEL EDUARDO HOLLAND ." userId="S::rafael.holland@bandtec.com.br::ddff80aa-4d89-4151-b901-4aff22369d3c" providerId="AD" clId="Web-{CE27865C-6382-474B-AE8E-3529CE29EA74}" dt="2020-10-22T18:21:08.650" v="896"/>
      <pc:docMkLst>
        <pc:docMk/>
      </pc:docMkLst>
      <pc:sldChg chg="addSp modSp mod setBg modClrScheme chgLayout">
        <pc:chgData name="RAFAEL EDUARDO HOLLAND ." userId="S::rafael.holland@bandtec.com.br::ddff80aa-4d89-4151-b901-4aff22369d3c" providerId="AD" clId="Web-{CE27865C-6382-474B-AE8E-3529CE29EA74}" dt="2020-10-22T18:08:37.463" v="545" actId="1076"/>
        <pc:sldMkLst>
          <pc:docMk/>
          <pc:sldMk cId="109857222" sldId="256"/>
        </pc:sldMkLst>
        <pc:spChg chg="mo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08:26.369" v="540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RAFAEL EDUARDO HOLLAND ." userId="S::rafael.holland@bandtec.com.br::ddff80aa-4d89-4151-b901-4aff22369d3c" providerId="AD" clId="Web-{CE27865C-6382-474B-AE8E-3529CE29EA74}" dt="2020-10-22T18:08:37.463" v="545" actId="1076"/>
          <ac:spMkLst>
            <pc:docMk/>
            <pc:sldMk cId="109857222" sldId="256"/>
            <ac:spMk id="5" creationId="{BAF31F2F-7D35-4F35-A15F-BE8BAB792552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9" creationId="{0786F82F-1B47-46ED-8EAE-53EF71E59E9A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1" creationId="{EF1BAF6F-6275-4646-9C59-331B29B9550F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3" creationId="{099405E2-1A96-4DBA-A9DC-4C2A1B421CA9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5" creationId="{79855050-A75B-4DD0-9B56-8B1C7722D884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7" creationId="{2060C0F7-61A6-4E64-A77E-AFBD81127352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9" creationId="{BCF4857D-F003-4CA1-82AB-00900B1008BA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1" creationId="{DB791336-FCAA-4174-9303-B3F374861110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3" creationId="{CA212158-300D-44D0-9CCE-472C3F669EE1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5" creationId="{988521F4-D44A-42C5-9BDB-5CA25554098B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7" creationId="{5E6738EB-6FF0-4AF9-8462-57F4494B88B2}"/>
          </ac:spMkLst>
        </pc:spChg>
        <pc:picChg chg="add">
          <ac:chgData name="RAFAEL EDUARDO HOLLAND ." userId="S::rafael.holland@bandtec.com.br::ddff80aa-4d89-4151-b901-4aff22369d3c" providerId="AD" clId="Web-{CE27865C-6382-474B-AE8E-3529CE29EA74}" dt="2020-10-22T18:05:59.538" v="375"/>
          <ac:picMkLst>
            <pc:docMk/>
            <pc:sldMk cId="109857222" sldId="256"/>
            <ac:picMk id="4" creationId="{59D2B9A6-8355-4D81-AF07-2F2B6B6A1CFD}"/>
          </ac:picMkLst>
        </pc:picChg>
      </pc:sldChg>
      <pc:sldChg chg="addSp delSp modSp new mod setBg">
        <pc:chgData name="RAFAEL EDUARDO HOLLAND ." userId="S::rafael.holland@bandtec.com.br::ddff80aa-4d89-4151-b901-4aff22369d3c" providerId="AD" clId="Web-{CE27865C-6382-474B-AE8E-3529CE29EA74}" dt="2020-10-22T18:21:08.650" v="896"/>
        <pc:sldMkLst>
          <pc:docMk/>
          <pc:sldMk cId="3777879131" sldId="257"/>
        </pc:sldMkLst>
        <pc:spChg chg="add del mod">
          <ac:chgData name="RAFAEL EDUARDO HOLLAND ." userId="S::rafael.holland@bandtec.com.br::ddff80aa-4d89-4151-b901-4aff22369d3c" providerId="AD" clId="Web-{CE27865C-6382-474B-AE8E-3529CE29EA74}" dt="2020-10-22T18:13:15.375" v="682"/>
          <ac:spMkLst>
            <pc:docMk/>
            <pc:sldMk cId="3777879131" sldId="257"/>
            <ac:spMk id="2" creationId="{97918401-0248-4244-9833-20977B20302A}"/>
          </ac:spMkLst>
        </pc:spChg>
        <pc:spChg chg="add del mod">
          <ac:chgData name="RAFAEL EDUARDO HOLLAND ." userId="S::rafael.holland@bandtec.com.br::ddff80aa-4d89-4151-b901-4aff22369d3c" providerId="AD" clId="Web-{CE27865C-6382-474B-AE8E-3529CE29EA74}" dt="2020-10-22T18:13:28.969" v="686"/>
          <ac:spMkLst>
            <pc:docMk/>
            <pc:sldMk cId="3777879131" sldId="257"/>
            <ac:spMk id="3" creationId="{F5AC14AD-A99C-4DEA-9A8A-270DC5E4A167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14:04.798" v="693" actId="14100"/>
          <ac:spMkLst>
            <pc:docMk/>
            <pc:sldMk cId="3777879131" sldId="257"/>
            <ac:spMk id="4" creationId="{96F83A37-4B97-4EF9-AABF-51E61F17FEDD}"/>
          </ac:spMkLst>
        </pc:spChg>
        <pc:spChg chg="add del mod">
          <ac:chgData name="RAFAEL EDUARDO HOLLAND ." userId="S::rafael.holland@bandtec.com.br::ddff80aa-4d89-4151-b901-4aff22369d3c" providerId="AD" clId="Web-{CE27865C-6382-474B-AE8E-3529CE29EA74}" dt="2020-10-22T18:14:32.626" v="755"/>
          <ac:spMkLst>
            <pc:docMk/>
            <pc:sldMk cId="3777879131" sldId="257"/>
            <ac:spMk id="6" creationId="{8605C6F1-029A-4E58-B92B-C6BA4A3F0F72}"/>
          </ac:spMkLst>
        </pc:spChg>
        <pc:spChg chg="del mod">
          <ac:chgData name="RAFAEL EDUARDO HOLLAND ." userId="S::rafael.holland@bandtec.com.br::ddff80aa-4d89-4151-b901-4aff22369d3c" providerId="AD" clId="Web-{CE27865C-6382-474B-AE8E-3529CE29EA74}" dt="2020-10-22T18:15:39.315" v="757"/>
          <ac:spMkLst>
            <pc:docMk/>
            <pc:sldMk cId="3777879131" sldId="257"/>
            <ac:spMk id="8" creationId="{BE2BB744-8648-4091-AEB1-C193D007AB48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20:26.680" v="893" actId="14100"/>
          <ac:spMkLst>
            <pc:docMk/>
            <pc:sldMk cId="3777879131" sldId="257"/>
            <ac:spMk id="9" creationId="{27C260DE-9134-46D4-AC6C-2DC208E42A8B}"/>
          </ac:spMkLst>
        </pc:spChg>
        <pc:picChg chg="add mod">
          <ac:chgData name="RAFAEL EDUARDO HOLLAND ." userId="S::rafael.holland@bandtec.com.br::ddff80aa-4d89-4151-b901-4aff22369d3c" providerId="AD" clId="Web-{CE27865C-6382-474B-AE8E-3529CE29EA74}" dt="2020-10-22T18:13:22.906" v="684" actId="1076"/>
          <ac:picMkLst>
            <pc:docMk/>
            <pc:sldMk cId="3777879131" sldId="257"/>
            <ac:picMk id="5" creationId="{2E1240E5-2F8C-4689-AE6F-B23B9F136681}"/>
          </ac:picMkLst>
        </pc:picChg>
      </pc:sldChg>
      <pc:sldMasterChg chg="del delSldLayout">
        <pc:chgData name="RAFAEL EDUARDO HOLLAND ." userId="S::rafael.holland@bandtec.com.br::ddff80aa-4d89-4151-b901-4aff22369d3c" providerId="AD" clId="Web-{CE27865C-6382-474B-AE8E-3529CE29EA74}" dt="2020-10-22T18:05:59.538" v="375"/>
        <pc:sldMasterMkLst>
          <pc:docMk/>
          <pc:sldMasterMk cId="2460954070" sldId="2147483660"/>
        </pc:sldMasterMkLst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AFAEL EDUARDO HOLLAND ." userId="S::rafael.holland@bandtec.com.br::ddff80aa-4d89-4151-b901-4aff22369d3c" providerId="AD" clId="Web-{CE27865C-6382-474B-AE8E-3529CE29EA74}" dt="2020-10-22T18:05:59.538" v="375"/>
        <pc:sldMasterMkLst>
          <pc:docMk/>
          <pc:sldMasterMk cId="3340568262" sldId="2147483699"/>
        </pc:sldMasterMkLst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370023214" sldId="2147483688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3876493983" sldId="2147483689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852678295" sldId="2147483690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3295274871" sldId="2147483691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864752481" sldId="2147483692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293044399" sldId="2147483693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337831729" sldId="2147483694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475409380" sldId="2147483695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4259053637" sldId="2147483696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821460753" sldId="2147483697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007214646" sldId="2147483698"/>
          </pc:sldLayoutMkLst>
        </pc:sldLayoutChg>
      </pc:sldMasterChg>
    </pc:docChg>
  </pc:docChgLst>
  <pc:docChgLst>
    <pc:chgData name="RAFAEL EDUARDO HOLLAND ." userId="S::rafael.holland@bandtec.com.br::ddff80aa-4d89-4151-b901-4aff22369d3c" providerId="AD" clId="Web-{492C3654-CCB8-E733-ECF1-7F4587B4E2F8}"/>
    <pc:docChg chg="modSld">
      <pc:chgData name="RAFAEL EDUARDO HOLLAND ." userId="S::rafael.holland@bandtec.com.br::ddff80aa-4d89-4151-b901-4aff22369d3c" providerId="AD" clId="Web-{492C3654-CCB8-E733-ECF1-7F4587B4E2F8}" dt="2020-10-22T19:52:55.165" v="147" actId="20577"/>
      <pc:docMkLst>
        <pc:docMk/>
      </pc:docMkLst>
      <pc:sldChg chg="modSp">
        <pc:chgData name="RAFAEL EDUARDO HOLLAND ." userId="S::rafael.holland@bandtec.com.br::ddff80aa-4d89-4151-b901-4aff22369d3c" providerId="AD" clId="Web-{492C3654-CCB8-E733-ECF1-7F4587B4E2F8}" dt="2020-10-22T18:30:36.779" v="0" actId="20577"/>
        <pc:sldMkLst>
          <pc:docMk/>
          <pc:sldMk cId="109857222" sldId="256"/>
        </pc:sldMkLst>
        <pc:spChg chg="mod">
          <ac:chgData name="RAFAEL EDUARDO HOLLAND ." userId="S::rafael.holland@bandtec.com.br::ddff80aa-4d89-4151-b901-4aff22369d3c" providerId="AD" clId="Web-{492C3654-CCB8-E733-ECF1-7F4587B4E2F8}" dt="2020-10-22T18:30:36.779" v="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">
        <pc:chgData name="RAFAEL EDUARDO HOLLAND ." userId="S::rafael.holland@bandtec.com.br::ddff80aa-4d89-4151-b901-4aff22369d3c" providerId="AD" clId="Web-{492C3654-CCB8-E733-ECF1-7F4587B4E2F8}" dt="2020-10-22T19:06:52.972" v="53" actId="14100"/>
        <pc:sldMkLst>
          <pc:docMk/>
          <pc:sldMk cId="3777879131" sldId="257"/>
        </pc:sldMkLst>
        <pc:spChg chg="mod">
          <ac:chgData name="RAFAEL EDUARDO HOLLAND ." userId="S::rafael.holland@bandtec.com.br::ddff80aa-4d89-4151-b901-4aff22369d3c" providerId="AD" clId="Web-{492C3654-CCB8-E733-ECF1-7F4587B4E2F8}" dt="2020-10-22T19:06:52.972" v="53" actId="14100"/>
          <ac:spMkLst>
            <pc:docMk/>
            <pc:sldMk cId="3777879131" sldId="257"/>
            <ac:spMk id="2" creationId="{7B1AB084-03C1-4967-8451-DB086A431850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9:06:33.456" v="48" actId="14100"/>
          <ac:spMkLst>
            <pc:docMk/>
            <pc:sldMk cId="3777879131" sldId="257"/>
            <ac:spMk id="4" creationId="{96F83A37-4B97-4EF9-AABF-51E61F17FEDD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8:39:23.901" v="28" actId="1076"/>
          <ac:spMkLst>
            <pc:docMk/>
            <pc:sldMk cId="3777879131" sldId="257"/>
            <ac:spMk id="7" creationId="{86FBC52A-E663-43A0-B772-D3344644D123}"/>
          </ac:spMkLst>
        </pc:spChg>
        <pc:spChg chg="del mod">
          <ac:chgData name="RAFAEL EDUARDO HOLLAND ." userId="S::rafael.holland@bandtec.com.br::ddff80aa-4d89-4151-b901-4aff22369d3c" providerId="AD" clId="Web-{492C3654-CCB8-E733-ECF1-7F4587B4E2F8}" dt="2020-10-22T19:04:00.952" v="44"/>
          <ac:spMkLst>
            <pc:docMk/>
            <pc:sldMk cId="3777879131" sldId="257"/>
            <ac:spMk id="9" creationId="{27C260DE-9134-46D4-AC6C-2DC208E42A8B}"/>
          </ac:spMkLst>
        </pc:spChg>
        <pc:picChg chg="add del mod">
          <ac:chgData name="RAFAEL EDUARDO HOLLAND ." userId="S::rafael.holland@bandtec.com.br::ddff80aa-4d89-4151-b901-4aff22369d3c" providerId="AD" clId="Web-{492C3654-CCB8-E733-ECF1-7F4587B4E2F8}" dt="2020-10-22T19:03:51.858" v="37"/>
          <ac:picMkLst>
            <pc:docMk/>
            <pc:sldMk cId="3777879131" sldId="257"/>
            <ac:picMk id="2" creationId="{8F8DAEF1-E591-40E2-BB4D-434E9FEBE4CB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9:06:47.410" v="51" actId="1076"/>
          <ac:picMkLst>
            <pc:docMk/>
            <pc:sldMk cId="3777879131" sldId="257"/>
            <ac:picMk id="3" creationId="{31C23B84-58BE-4DF0-8D3B-4AD7C85A3089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9:05:07.001" v="47" actId="1076"/>
          <ac:picMkLst>
            <pc:docMk/>
            <pc:sldMk cId="3777879131" sldId="257"/>
            <ac:picMk id="5" creationId="{2E1240E5-2F8C-4689-AE6F-B23B9F136681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8:36:19.724" v="14" actId="1076"/>
          <ac:picMkLst>
            <pc:docMk/>
            <pc:sldMk cId="3777879131" sldId="257"/>
            <ac:picMk id="16" creationId="{680F9226-62F2-4EF6-B373-7CF6E366AFBF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8:38:16.555" v="26" actId="1076"/>
          <ac:picMkLst>
            <pc:docMk/>
            <pc:sldMk cId="3777879131" sldId="257"/>
            <ac:picMk id="20" creationId="{62A8D479-1B72-4307-8A06-42E83A20E83F}"/>
          </ac:picMkLst>
        </pc:picChg>
      </pc:sldChg>
      <pc:sldChg chg="addSp delSp modSp">
        <pc:chgData name="RAFAEL EDUARDO HOLLAND ." userId="S::rafael.holland@bandtec.com.br::ddff80aa-4d89-4151-b901-4aff22369d3c" providerId="AD" clId="Web-{492C3654-CCB8-E733-ECF1-7F4587B4E2F8}" dt="2020-10-22T19:29:58.850" v="130" actId="1076"/>
        <pc:sldMkLst>
          <pc:docMk/>
          <pc:sldMk cId="1414161522" sldId="264"/>
        </pc:sldMkLst>
        <pc:spChg chg="mod">
          <ac:chgData name="RAFAEL EDUARDO HOLLAND ." userId="S::rafael.holland@bandtec.com.br::ddff80aa-4d89-4151-b901-4aff22369d3c" providerId="AD" clId="Web-{492C3654-CCB8-E733-ECF1-7F4587B4E2F8}" dt="2020-10-22T19:24:44.576" v="105" actId="1076"/>
          <ac:spMkLst>
            <pc:docMk/>
            <pc:sldMk cId="1414161522" sldId="264"/>
            <ac:spMk id="6" creationId="{D801A841-E633-4A7C-B8C6-1A4BC38C7DC8}"/>
          </ac:spMkLst>
        </pc:spChg>
        <pc:picChg chg="add del mod">
          <ac:chgData name="RAFAEL EDUARDO HOLLAND ." userId="S::rafael.holland@bandtec.com.br::ddff80aa-4d89-4151-b901-4aff22369d3c" providerId="AD" clId="Web-{492C3654-CCB8-E733-ECF1-7F4587B4E2F8}" dt="2020-10-22T19:22:58.871" v="98"/>
          <ac:picMkLst>
            <pc:docMk/>
            <pc:sldMk cId="1414161522" sldId="264"/>
            <ac:picMk id="5" creationId="{EBA2D871-30D5-4E17-8347-E04DA1220E64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2:57.746" v="97"/>
          <ac:picMkLst>
            <pc:docMk/>
            <pc:sldMk cId="1414161522" sldId="264"/>
            <ac:picMk id="7" creationId="{1EF2C219-CC53-4E3E-8314-BC24CA5ACBB4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8:58.067" v="114"/>
          <ac:picMkLst>
            <pc:docMk/>
            <pc:sldMk cId="1414161522" sldId="264"/>
            <ac:picMk id="8" creationId="{5D1C3CB9-782B-4158-8689-59C720558DAE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9:22.833" v="118"/>
          <ac:picMkLst>
            <pc:docMk/>
            <pc:sldMk cId="1414161522" sldId="264"/>
            <ac:picMk id="9" creationId="{FE6AB793-D775-4C8D-AFCA-892C1BB00542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9:31.583" v="122"/>
          <ac:picMkLst>
            <pc:docMk/>
            <pc:sldMk cId="1414161522" sldId="264"/>
            <ac:picMk id="10" creationId="{7FDFE4CE-9A60-4426-8119-F5DEDEAA7D01}"/>
          </ac:picMkLst>
        </pc:picChg>
        <pc:picChg chg="add mod">
          <ac:chgData name="RAFAEL EDUARDO HOLLAND ." userId="S::rafael.holland@bandtec.com.br::ddff80aa-4d89-4151-b901-4aff22369d3c" providerId="AD" clId="Web-{492C3654-CCB8-E733-ECF1-7F4587B4E2F8}" dt="2020-10-22T19:29:58.850" v="130" actId="1076"/>
          <ac:picMkLst>
            <pc:docMk/>
            <pc:sldMk cId="1414161522" sldId="264"/>
            <ac:picMk id="11" creationId="{8A181C9E-34F6-4FFA-BEEE-BDA37A1D489E}"/>
          </ac:picMkLst>
        </pc:picChg>
      </pc:sldChg>
      <pc:sldChg chg="modSp">
        <pc:chgData name="RAFAEL EDUARDO HOLLAND ." userId="S::rafael.holland@bandtec.com.br::ddff80aa-4d89-4151-b901-4aff22369d3c" providerId="AD" clId="Web-{492C3654-CCB8-E733-ECF1-7F4587B4E2F8}" dt="2020-10-22T19:52:55.165" v="147" actId="20577"/>
        <pc:sldMkLst>
          <pc:docMk/>
          <pc:sldMk cId="1173561383" sldId="265"/>
        </pc:sldMkLst>
        <pc:spChg chg="mod">
          <ac:chgData name="RAFAEL EDUARDO HOLLAND ." userId="S::rafael.holland@bandtec.com.br::ddff80aa-4d89-4151-b901-4aff22369d3c" providerId="AD" clId="Web-{492C3654-CCB8-E733-ECF1-7F4587B4E2F8}" dt="2020-10-22T19:52:55.165" v="147" actId="20577"/>
          <ac:spMkLst>
            <pc:docMk/>
            <pc:sldMk cId="1173561383" sldId="265"/>
            <ac:spMk id="19" creationId="{72304DA3-6428-4CBF-900D-3B1A1084F149}"/>
          </ac:spMkLst>
        </pc:spChg>
      </pc:sldChg>
      <pc:sldChg chg="addSp modSp">
        <pc:chgData name="RAFAEL EDUARDO HOLLAND ." userId="S::rafael.holland@bandtec.com.br::ddff80aa-4d89-4151-b901-4aff22369d3c" providerId="AD" clId="Web-{492C3654-CCB8-E733-ECF1-7F4587B4E2F8}" dt="2020-10-22T19:32:22.744" v="145" actId="14100"/>
        <pc:sldMkLst>
          <pc:docMk/>
          <pc:sldMk cId="2392267" sldId="266"/>
        </pc:sldMkLst>
        <pc:spChg chg="mod">
          <ac:chgData name="RAFAEL EDUARDO HOLLAND ." userId="S::rafael.holland@bandtec.com.br::ddff80aa-4d89-4151-b901-4aff22369d3c" providerId="AD" clId="Web-{492C3654-CCB8-E733-ECF1-7F4587B4E2F8}" dt="2020-10-22T19:32:22.744" v="145" actId="14100"/>
          <ac:spMkLst>
            <pc:docMk/>
            <pc:sldMk cId="2392267" sldId="266"/>
            <ac:spMk id="2" creationId="{7B1AB084-03C1-4967-8451-DB086A431850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9:32:06.822" v="142" actId="14100"/>
          <ac:spMkLst>
            <pc:docMk/>
            <pc:sldMk cId="2392267" sldId="266"/>
            <ac:spMk id="4" creationId="{96F83A37-4B97-4EF9-AABF-51E61F17FEDD}"/>
          </ac:spMkLst>
        </pc:spChg>
        <pc:picChg chg="add mod">
          <ac:chgData name="RAFAEL EDUARDO HOLLAND ." userId="S::rafael.holland@bandtec.com.br::ddff80aa-4d89-4151-b901-4aff22369d3c" providerId="AD" clId="Web-{492C3654-CCB8-E733-ECF1-7F4587B4E2F8}" dt="2020-10-22T19:31:23.211" v="139" actId="1076"/>
          <ac:picMkLst>
            <pc:docMk/>
            <pc:sldMk cId="2392267" sldId="266"/>
            <ac:picMk id="9" creationId="{843D27CC-04FF-48C4-952B-C6CAF8B72D09}"/>
          </ac:picMkLst>
        </pc:picChg>
      </pc:sldChg>
    </pc:docChg>
  </pc:docChgLst>
  <pc:docChgLst>
    <pc:chgData name="RAFAEL EDUARDO HOLLAND" userId="ddff80aa-4d89-4151-b901-4aff22369d3c" providerId="ADAL" clId="{5771F88D-6089-4AAF-AF5D-C9061DF6AF1D}"/>
    <pc:docChg chg="undo custSel modSld">
      <pc:chgData name="RAFAEL EDUARDO HOLLAND" userId="ddff80aa-4d89-4151-b901-4aff22369d3c" providerId="ADAL" clId="{5771F88D-6089-4AAF-AF5D-C9061DF6AF1D}" dt="2020-10-22T19:41:39.840" v="151" actId="207"/>
      <pc:docMkLst>
        <pc:docMk/>
      </pc:docMkLst>
      <pc:sldChg chg="modSp">
        <pc:chgData name="RAFAEL EDUARDO HOLLAND" userId="ddff80aa-4d89-4151-b901-4aff22369d3c" providerId="ADAL" clId="{5771F88D-6089-4AAF-AF5D-C9061DF6AF1D}" dt="2020-10-22T18:30:14.374" v="4" actId="27636"/>
        <pc:sldMkLst>
          <pc:docMk/>
          <pc:sldMk cId="109857222" sldId="256"/>
        </pc:sldMkLst>
        <pc:spChg chg="mod">
          <ac:chgData name="RAFAEL EDUARDO HOLLAND" userId="ddff80aa-4d89-4151-b901-4aff22369d3c" providerId="ADAL" clId="{5771F88D-6089-4AAF-AF5D-C9061DF6AF1D}" dt="2020-10-22T18:30:14.374" v="4" actId="27636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RAFAEL EDUARDO HOLLAND" userId="ddff80aa-4d89-4151-b901-4aff22369d3c" providerId="ADAL" clId="{5771F88D-6089-4AAF-AF5D-C9061DF6AF1D}" dt="2020-10-22T19:07:35.541" v="8" actId="1076"/>
        <pc:sldMkLst>
          <pc:docMk/>
          <pc:sldMk cId="3777879131" sldId="257"/>
        </pc:sldMkLst>
        <pc:spChg chg="add mod">
          <ac:chgData name="RAFAEL EDUARDO HOLLAND" userId="ddff80aa-4d89-4151-b901-4aff22369d3c" providerId="ADAL" clId="{5771F88D-6089-4AAF-AF5D-C9061DF6AF1D}" dt="2020-10-22T19:07:35.541" v="8" actId="1076"/>
          <ac:spMkLst>
            <pc:docMk/>
            <pc:sldMk cId="3777879131" sldId="257"/>
            <ac:spMk id="6" creationId="{D801A841-E633-4A7C-B8C6-1A4BC38C7DC8}"/>
          </ac:spMkLst>
        </pc:spChg>
      </pc:sldChg>
      <pc:sldChg chg="addSp delSp modSp">
        <pc:chgData name="RAFAEL EDUARDO HOLLAND" userId="ddff80aa-4d89-4151-b901-4aff22369d3c" providerId="ADAL" clId="{5771F88D-6089-4AAF-AF5D-C9061DF6AF1D}" dt="2020-10-22T19:41:39.840" v="151" actId="207"/>
        <pc:sldMkLst>
          <pc:docMk/>
          <pc:sldMk cId="1173561383" sldId="265"/>
        </pc:sldMkLst>
        <pc:spChg chg="add mod ord">
          <ac:chgData name="RAFAEL EDUARDO HOLLAND" userId="ddff80aa-4d89-4151-b901-4aff22369d3c" providerId="ADAL" clId="{5771F88D-6089-4AAF-AF5D-C9061DF6AF1D}" dt="2020-10-22T19:41:31.307" v="147" actId="1076"/>
          <ac:spMkLst>
            <pc:docMk/>
            <pc:sldMk cId="1173561383" sldId="265"/>
            <ac:spMk id="5" creationId="{6D984311-185A-4F3C-A56B-11E8AB62ADCB}"/>
          </ac:spMkLst>
        </pc:spChg>
        <pc:spChg chg="mod">
          <ac:chgData name="RAFAEL EDUARDO HOLLAND" userId="ddff80aa-4d89-4151-b901-4aff22369d3c" providerId="ADAL" clId="{5771F88D-6089-4AAF-AF5D-C9061DF6AF1D}" dt="2020-10-22T19:41:26.315" v="145" actId="207"/>
          <ac:spMkLst>
            <pc:docMk/>
            <pc:sldMk cId="1173561383" sldId="265"/>
            <ac:spMk id="7" creationId="{3ED402C4-DB1E-4557-A4BF-A2376B857338}"/>
          </ac:spMkLst>
        </pc:spChg>
        <pc:spChg chg="mod">
          <ac:chgData name="RAFAEL EDUARDO HOLLAND" userId="ddff80aa-4d89-4151-b901-4aff22369d3c" providerId="ADAL" clId="{5771F88D-6089-4AAF-AF5D-C9061DF6AF1D}" dt="2020-10-22T19:41:35.952" v="150" actId="207"/>
          <ac:spMkLst>
            <pc:docMk/>
            <pc:sldMk cId="1173561383" sldId="265"/>
            <ac:spMk id="8" creationId="{4F40504E-B7A8-4CDF-B59A-B95F0B8C0B8E}"/>
          </ac:spMkLst>
        </pc:spChg>
        <pc:spChg chg="mod">
          <ac:chgData name="RAFAEL EDUARDO HOLLAND" userId="ddff80aa-4d89-4151-b901-4aff22369d3c" providerId="ADAL" clId="{5771F88D-6089-4AAF-AF5D-C9061DF6AF1D}" dt="2020-10-22T19:41:39.840" v="151" actId="207"/>
          <ac:spMkLst>
            <pc:docMk/>
            <pc:sldMk cId="1173561383" sldId="265"/>
            <ac:spMk id="9" creationId="{AC7D5091-63C5-4A11-BADD-BF7A0853315C}"/>
          </ac:spMkLst>
        </pc:spChg>
        <pc:spChg chg="del mod">
          <ac:chgData name="RAFAEL EDUARDO HOLLAND" userId="ddff80aa-4d89-4151-b901-4aff22369d3c" providerId="ADAL" clId="{5771F88D-6089-4AAF-AF5D-C9061DF6AF1D}" dt="2020-10-22T19:40:50.935" v="139" actId="478"/>
          <ac:spMkLst>
            <pc:docMk/>
            <pc:sldMk cId="1173561383" sldId="265"/>
            <ac:spMk id="11" creationId="{CA7626CB-AE1B-499D-8B0C-EACEB24576A2}"/>
          </ac:spMkLst>
        </pc:spChg>
        <pc:picChg chg="mod ord">
          <ac:chgData name="RAFAEL EDUARDO HOLLAND" userId="ddff80aa-4d89-4151-b901-4aff22369d3c" providerId="ADAL" clId="{5771F88D-6089-4AAF-AF5D-C9061DF6AF1D}" dt="2020-10-22T19:40:26.941" v="71" actId="167"/>
          <ac:picMkLst>
            <pc:docMk/>
            <pc:sldMk cId="1173561383" sldId="265"/>
            <ac:picMk id="6" creationId="{0D8F2A8E-0ED6-44F9-9830-92324D46371F}"/>
          </ac:picMkLst>
        </pc:picChg>
      </pc:sldChg>
    </pc:docChg>
  </pc:docChgLst>
  <pc:docChgLst>
    <pc:chgData name="NICOLAS SOUSA CONDE" userId="S::nicolas.conde@bandtec.com.br::c7e3830b-4a25-403c-b005-39fae6c82d62" providerId="AD" clId="Web-{81157C61-09FE-D774-FF90-6E8413079310}"/>
    <pc:docChg chg="addSld delSld modSld">
      <pc:chgData name="NICOLAS SOUSA CONDE" userId="S::nicolas.conde@bandtec.com.br::c7e3830b-4a25-403c-b005-39fae6c82d62" providerId="AD" clId="Web-{81157C61-09FE-D774-FF90-6E8413079310}" dt="2020-10-22T19:57:21.520" v="189" actId="1076"/>
      <pc:docMkLst>
        <pc:docMk/>
      </pc:docMkLst>
      <pc:sldChg chg="modSp del">
        <pc:chgData name="NICOLAS SOUSA CONDE" userId="S::nicolas.conde@bandtec.com.br::c7e3830b-4a25-403c-b005-39fae6c82d62" providerId="AD" clId="Web-{81157C61-09FE-D774-FF90-6E8413079310}" dt="2020-10-22T19:13:31.471" v="176"/>
        <pc:sldMkLst>
          <pc:docMk/>
          <pc:sldMk cId="109857222" sldId="256"/>
        </pc:sldMkLst>
        <pc:spChg chg="mod">
          <ac:chgData name="NICOLAS SOUSA CONDE" userId="S::nicolas.conde@bandtec.com.br::c7e3830b-4a25-403c-b005-39fae6c82d62" providerId="AD" clId="Web-{81157C61-09FE-D774-FF90-6E8413079310}" dt="2020-10-22T18:32:26.902" v="2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2:51.356" v="35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2:01.542" v="20" actId="20577"/>
          <ac:spMkLst>
            <pc:docMk/>
            <pc:sldMk cId="109857222" sldId="256"/>
            <ac:spMk id="5" creationId="{BAF31F2F-7D35-4F35-A15F-BE8BAB792552}"/>
          </ac:spMkLst>
        </pc:spChg>
      </pc:sldChg>
      <pc:sldChg chg="delSp modSp delCm">
        <pc:chgData name="NICOLAS SOUSA CONDE" userId="S::nicolas.conde@bandtec.com.br::c7e3830b-4a25-403c-b005-39fae6c82d62" providerId="AD" clId="Web-{81157C61-09FE-D774-FF90-6E8413079310}" dt="2020-10-22T19:45:47.755" v="178" actId="1076"/>
        <pc:sldMkLst>
          <pc:docMk/>
          <pc:sldMk cId="3777879131" sldId="257"/>
        </pc:sldMkLst>
        <pc:spChg chg="mod">
          <ac:chgData name="NICOLAS SOUSA CONDE" userId="S::nicolas.conde@bandtec.com.br::c7e3830b-4a25-403c-b005-39fae6c82d62" providerId="AD" clId="Web-{81157C61-09FE-D774-FF90-6E8413079310}" dt="2020-10-22T19:06:31.587" v="101" actId="14100"/>
          <ac:spMkLst>
            <pc:docMk/>
            <pc:sldMk cId="3777879131" sldId="257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07:48.933" v="102"/>
          <ac:spMkLst>
            <pc:docMk/>
            <pc:sldMk cId="3777879131" sldId="257"/>
            <ac:spMk id="4" creationId="{96F83A37-4B97-4EF9-AABF-51E61F17FEDD}"/>
          </ac:spMkLst>
        </pc:spChg>
        <pc:spChg chg="del">
          <ac:chgData name="NICOLAS SOUSA CONDE" userId="S::nicolas.conde@bandtec.com.br::c7e3830b-4a25-403c-b005-39fae6c82d62" providerId="AD" clId="Web-{81157C61-09FE-D774-FF90-6E8413079310}" dt="2020-10-22T19:45:43.926" v="177"/>
          <ac:spMkLst>
            <pc:docMk/>
            <pc:sldMk cId="3777879131" sldId="257"/>
            <ac:spMk id="6" creationId="{D801A841-E633-4A7C-B8C6-1A4BC38C7DC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30.294" v="42" actId="20577"/>
          <ac:spMkLst>
            <pc:docMk/>
            <pc:sldMk cId="3777879131" sldId="257"/>
            <ac:spMk id="7" creationId="{86FBC52A-E663-43A0-B772-D3344644D123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51:51.599" v="98" actId="20577"/>
          <ac:spMkLst>
            <pc:docMk/>
            <pc:sldMk cId="3777879131" sldId="257"/>
            <ac:spMk id="9" creationId="{27C260DE-9134-46D4-AC6C-2DC208E42A8B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43.779" v="47" actId="20577"/>
          <ac:spMkLst>
            <pc:docMk/>
            <pc:sldMk cId="3777879131" sldId="257"/>
            <ac:spMk id="10" creationId="{C0F9F960-C7B7-466F-9FB0-7C6B7E0936AD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54.717" v="52" actId="20577"/>
          <ac:spMkLst>
            <pc:docMk/>
            <pc:sldMk cId="3777879131" sldId="257"/>
            <ac:spMk id="11" creationId="{402C6F57-6E9A-47DF-9DC8-4A9475033C41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4:07.967" v="57" actId="20577"/>
          <ac:spMkLst>
            <pc:docMk/>
            <pc:sldMk cId="3777879131" sldId="257"/>
            <ac:spMk id="12" creationId="{79FA6184-6F43-43D0-A356-A61702F4F344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4:17.264" v="62" actId="20577"/>
          <ac:spMkLst>
            <pc:docMk/>
            <pc:sldMk cId="3777879131" sldId="257"/>
            <ac:spMk id="13" creationId="{AED2F4A3-AFCD-4E6F-8CC2-D8DE69C87144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5:26.109" v="76" actId="14100"/>
          <ac:spMkLst>
            <pc:docMk/>
            <pc:sldMk cId="3777879131" sldId="257"/>
            <ac:spMk id="14" creationId="{CE354206-7C25-4922-AAE7-72734D102F56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5:58.204" v="88" actId="1076"/>
          <ac:spMkLst>
            <pc:docMk/>
            <pc:sldMk cId="3777879131" sldId="257"/>
            <ac:spMk id="15" creationId="{3857C06B-1F2B-4732-8B81-DF3B88D19CE9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09:02.606" v="107" actId="20577"/>
          <ac:spMkLst>
            <pc:docMk/>
            <pc:sldMk cId="3777879131" sldId="257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6:02.938" v="89" actId="1076"/>
          <ac:spMkLst>
            <pc:docMk/>
            <pc:sldMk cId="3777879131" sldId="257"/>
            <ac:spMk id="18" creationId="{A4007771-7C10-478F-A739-96502B6E87CA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00.640" v="127" actId="1076"/>
          <ac:spMkLst>
            <pc:docMk/>
            <pc:sldMk cId="3777879131" sldId="257"/>
            <ac:spMk id="19" creationId="{A08B6653-27B6-46C3-A879-F5056D857D4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05.140" v="128" actId="1076"/>
          <ac:spMkLst>
            <pc:docMk/>
            <pc:sldMk cId="3777879131" sldId="257"/>
            <ac:spMk id="20" creationId="{8D3CAD58-8384-4F80-B671-A127E2898D26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31.639" v="123" actId="1076"/>
          <ac:spMkLst>
            <pc:docMk/>
            <pc:sldMk cId="3777879131" sldId="257"/>
            <ac:spMk id="21" creationId="{E9183595-0D9E-477A-850E-6A63AC2C50BF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43.780" v="124" actId="1076"/>
          <ac:spMkLst>
            <pc:docMk/>
            <pc:sldMk cId="3777879131" sldId="257"/>
            <ac:spMk id="22" creationId="{AB761132-7BB3-4C26-B14C-A965E932F04A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46.687" v="125" actId="1076"/>
          <ac:spMkLst>
            <pc:docMk/>
            <pc:sldMk cId="3777879131" sldId="257"/>
            <ac:spMk id="23" creationId="{68732DD1-AE1A-4AA1-8163-FFC93E43CBA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51.780" v="126" actId="1076"/>
          <ac:spMkLst>
            <pc:docMk/>
            <pc:sldMk cId="3777879131" sldId="257"/>
            <ac:spMk id="24" creationId="{B0EFA83C-3B40-4114-8B24-ABE2E49F659E}"/>
          </ac:spMkLst>
        </pc:spChg>
        <pc:picChg chg="mod">
          <ac:chgData name="NICOLAS SOUSA CONDE" userId="S::nicolas.conde@bandtec.com.br::c7e3830b-4a25-403c-b005-39fae6c82d62" providerId="AD" clId="Web-{81157C61-09FE-D774-FF90-6E8413079310}" dt="2020-10-22T19:45:47.755" v="178" actId="1076"/>
          <ac:picMkLst>
            <pc:docMk/>
            <pc:sldMk cId="3777879131" sldId="257"/>
            <ac:picMk id="3" creationId="{31C23B84-58BE-4DF0-8D3B-4AD7C85A3089}"/>
          </ac:picMkLst>
        </pc:picChg>
        <pc:picChg chg="mod">
          <ac:chgData name="NICOLAS SOUSA CONDE" userId="S::nicolas.conde@bandtec.com.br::c7e3830b-4a25-403c-b005-39fae6c82d62" providerId="AD" clId="Web-{81157C61-09FE-D774-FF90-6E8413079310}" dt="2020-10-22T18:39:33.349" v="94" actId="1076"/>
          <ac:picMkLst>
            <pc:docMk/>
            <pc:sldMk cId="3777879131" sldId="257"/>
            <ac:picMk id="83" creationId="{71C2A4C7-00B9-4D8A-ACF9-FDD4E33E048A}"/>
          </ac:picMkLst>
        </pc:picChg>
      </pc:sldChg>
      <pc:sldChg chg="new">
        <pc:chgData name="NICOLAS SOUSA CONDE" userId="S::nicolas.conde@bandtec.com.br::c7e3830b-4a25-403c-b005-39fae6c82d62" providerId="AD" clId="Web-{81157C61-09FE-D774-FF90-6E8413079310}" dt="2020-10-22T19:09:22.528" v="109"/>
        <pc:sldMkLst>
          <pc:docMk/>
          <pc:sldMk cId="122818814" sldId="258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3:11.908" v="173" actId="20577"/>
        <pc:sldMkLst>
          <pc:docMk/>
          <pc:sldMk cId="2300843320" sldId="258"/>
        </pc:sldMkLst>
        <pc:spChg chg="mod">
          <ac:chgData name="NICOLAS SOUSA CONDE" userId="S::nicolas.conde@bandtec.com.br::c7e3830b-4a25-403c-b005-39fae6c82d62" providerId="AD" clId="Web-{81157C61-09FE-D774-FF90-6E8413079310}" dt="2020-10-22T19:13:11.908" v="173" actId="20577"/>
          <ac:spMkLst>
            <pc:docMk/>
            <pc:sldMk cId="2300843320" sldId="258"/>
            <ac:spMk id="24" creationId="{B0EFA83C-3B40-4114-8B24-ABE2E49F659E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3:03.955" v="172" actId="20577"/>
        <pc:sldMkLst>
          <pc:docMk/>
          <pc:sldMk cId="905696926" sldId="259"/>
        </pc:sldMkLst>
        <pc:spChg chg="mod">
          <ac:chgData name="NICOLAS SOUSA CONDE" userId="S::nicolas.conde@bandtec.com.br::c7e3830b-4a25-403c-b005-39fae6c82d62" providerId="AD" clId="Web-{81157C61-09FE-D774-FF90-6E8413079310}" dt="2020-10-22T19:12:52.845" v="163" actId="20577"/>
          <ac:spMkLst>
            <pc:docMk/>
            <pc:sldMk cId="905696926" sldId="259"/>
            <ac:spMk id="23" creationId="{68732DD1-AE1A-4AA1-8163-FFC93E43CBA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3:03.955" v="172" actId="20577"/>
          <ac:spMkLst>
            <pc:docMk/>
            <pc:sldMk cId="905696926" sldId="259"/>
            <ac:spMk id="24" creationId="{B0EFA83C-3B40-4114-8B24-ABE2E49F659E}"/>
          </ac:spMkLst>
        </pc:spChg>
      </pc:sldChg>
      <pc:sldChg chg="new del">
        <pc:chgData name="NICOLAS SOUSA CONDE" userId="S::nicolas.conde@bandtec.com.br::c7e3830b-4a25-403c-b005-39fae6c82d62" providerId="AD" clId="Web-{81157C61-09FE-D774-FF90-6E8413079310}" dt="2020-10-22T19:09:39.482" v="114"/>
        <pc:sldMkLst>
          <pc:docMk/>
          <pc:sldMk cId="1145615902" sldId="259"/>
        </pc:sldMkLst>
      </pc:sldChg>
      <pc:sldChg chg="new del">
        <pc:chgData name="NICOLAS SOUSA CONDE" userId="S::nicolas.conde@bandtec.com.br::c7e3830b-4a25-403c-b005-39fae6c82d62" providerId="AD" clId="Web-{81157C61-09FE-D774-FF90-6E8413079310}" dt="2020-10-22T19:09:37.216" v="113"/>
        <pc:sldMkLst>
          <pc:docMk/>
          <pc:sldMk cId="2441000155" sldId="260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2:44.923" v="158" actId="20577"/>
        <pc:sldMkLst>
          <pc:docMk/>
          <pc:sldMk cId="3282163612" sldId="260"/>
        </pc:sldMkLst>
        <pc:spChg chg="mod">
          <ac:chgData name="NICOLAS SOUSA CONDE" userId="S::nicolas.conde@bandtec.com.br::c7e3830b-4a25-403c-b005-39fae6c82d62" providerId="AD" clId="Web-{81157C61-09FE-D774-FF90-6E8413079310}" dt="2020-10-22T19:12:44.923" v="158" actId="20577"/>
          <ac:spMkLst>
            <pc:docMk/>
            <pc:sldMk cId="3282163612" sldId="260"/>
            <ac:spMk id="22" creationId="{AB761132-7BB3-4C26-B14C-A965E932F04A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7:21.520" v="189" actId="1076"/>
        <pc:sldMkLst>
          <pc:docMk/>
          <pc:sldMk cId="47745765" sldId="261"/>
        </pc:sldMkLst>
        <pc:spChg chg="mod">
          <ac:chgData name="NICOLAS SOUSA CONDE" userId="S::nicolas.conde@bandtec.com.br::c7e3830b-4a25-403c-b005-39fae6c82d62" providerId="AD" clId="Web-{81157C61-09FE-D774-FF90-6E8413079310}" dt="2020-10-22T19:57:21.520" v="189" actId="1076"/>
          <ac:spMkLst>
            <pc:docMk/>
            <pc:sldMk cId="47745765" sldId="261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37.580" v="155" actId="20577"/>
          <ac:spMkLst>
            <pc:docMk/>
            <pc:sldMk cId="47745765" sldId="261"/>
            <ac:spMk id="21" creationId="{E9183595-0D9E-477A-850E-6A63AC2C50BF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0:11.139" v="118" actId="20577"/>
        <pc:sldMkLst>
          <pc:docMk/>
          <pc:sldMk cId="218734546" sldId="261"/>
        </pc:sldMkLst>
        <pc:spChg chg="mod">
          <ac:chgData name="NICOLAS SOUSA CONDE" userId="S::nicolas.conde@bandtec.com.br::c7e3830b-4a25-403c-b005-39fae6c82d62" providerId="AD" clId="Web-{81157C61-09FE-D774-FF90-6E8413079310}" dt="2020-10-22T19:10:11.139" v="118" actId="20577"/>
          <ac:spMkLst>
            <pc:docMk/>
            <pc:sldMk cId="218734546" sldId="261"/>
            <ac:spMk id="17" creationId="{5B57EDC5-BB70-45BB-8A94-3EF00203A929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6:03.690" v="181" actId="14100"/>
        <pc:sldMkLst>
          <pc:docMk/>
          <pc:sldMk cId="1181772304" sldId="262"/>
        </pc:sldMkLst>
        <pc:spChg chg="mod">
          <ac:chgData name="NICOLAS SOUSA CONDE" userId="S::nicolas.conde@bandtec.com.br::c7e3830b-4a25-403c-b005-39fae6c82d62" providerId="AD" clId="Web-{81157C61-09FE-D774-FF90-6E8413079310}" dt="2020-10-22T19:56:03.690" v="181" actId="14100"/>
          <ac:spMkLst>
            <pc:docMk/>
            <pc:sldMk cId="1181772304" sldId="262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26.048" v="149" actId="20577"/>
          <ac:spMkLst>
            <pc:docMk/>
            <pc:sldMk cId="1181772304" sldId="262"/>
            <ac:spMk id="20" creationId="{8D3CAD58-8384-4F80-B671-A127E2898D26}"/>
          </ac:spMkLst>
        </pc:spChg>
      </pc:sldChg>
      <pc:sldChg chg="add replId">
        <pc:chgData name="NICOLAS SOUSA CONDE" userId="S::nicolas.conde@bandtec.com.br::c7e3830b-4a25-403c-b005-39fae6c82d62" providerId="AD" clId="Web-{81157C61-09FE-D774-FF90-6E8413079310}" dt="2020-10-22T19:09:32.576" v="112"/>
        <pc:sldMkLst>
          <pc:docMk/>
          <pc:sldMk cId="3860107668" sldId="262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2:13.329" v="146" actId="20577"/>
        <pc:sldMkLst>
          <pc:docMk/>
          <pc:sldMk cId="4063430945" sldId="263"/>
        </pc:sldMkLst>
        <pc:spChg chg="mod">
          <ac:chgData name="NICOLAS SOUSA CONDE" userId="S::nicolas.conde@bandtec.com.br::c7e3830b-4a25-403c-b005-39fae6c82d62" providerId="AD" clId="Web-{81157C61-09FE-D774-FF90-6E8413079310}" dt="2020-10-22T19:11:40.828" v="133" actId="20577"/>
          <ac:spMkLst>
            <pc:docMk/>
            <pc:sldMk cId="4063430945" sldId="263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13.329" v="146" actId="20577"/>
          <ac:spMkLst>
            <pc:docMk/>
            <pc:sldMk cId="4063430945" sldId="263"/>
            <ac:spMk id="17" creationId="{5B57EDC5-BB70-45BB-8A94-3EF00203A929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09.907" v="143" actId="20577"/>
          <ac:spMkLst>
            <pc:docMk/>
            <pc:sldMk cId="4063430945" sldId="263"/>
            <ac:spMk id="19" creationId="{A08B6653-27B6-46C3-A879-F5056D857D40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2:02.048" v="141" actId="20577"/>
        <pc:sldMkLst>
          <pc:docMk/>
          <pc:sldMk cId="1414161522" sldId="264"/>
        </pc:sldMkLst>
        <pc:spChg chg="mod">
          <ac:chgData name="NICOLAS SOUSA CONDE" userId="S::nicolas.conde@bandtec.com.br::c7e3830b-4a25-403c-b005-39fae6c82d62" providerId="AD" clId="Web-{81157C61-09FE-D774-FF90-6E8413079310}" dt="2020-10-22T19:12:02.048" v="141" actId="20577"/>
          <ac:spMkLst>
            <pc:docMk/>
            <pc:sldMk cId="1414161522" sldId="264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56.047" v="136" actId="20577"/>
          <ac:spMkLst>
            <pc:docMk/>
            <pc:sldMk cId="1414161522" sldId="264"/>
            <ac:spMk id="17" creationId="{5B57EDC5-BB70-45BB-8A94-3EF00203A929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7:03.317" v="187" actId="1076"/>
        <pc:sldMkLst>
          <pc:docMk/>
          <pc:sldMk cId="1173561383" sldId="265"/>
        </pc:sldMkLst>
        <pc:spChg chg="mod">
          <ac:chgData name="NICOLAS SOUSA CONDE" userId="S::nicolas.conde@bandtec.com.br::c7e3830b-4a25-403c-b005-39fae6c82d62" providerId="AD" clId="Web-{81157C61-09FE-D774-FF90-6E8413079310}" dt="2020-10-22T19:57:03.317" v="187" actId="1076"/>
          <ac:spMkLst>
            <pc:docMk/>
            <pc:sldMk cId="1173561383" sldId="265"/>
            <ac:spMk id="5" creationId="{6D984311-185A-4F3C-A56B-11E8AB62ADCB}"/>
          </ac:spMkLst>
        </pc:spChg>
        <pc:picChg chg="mod">
          <ac:chgData name="NICOLAS SOUSA CONDE" userId="S::nicolas.conde@bandtec.com.br::c7e3830b-4a25-403c-b005-39fae6c82d62" providerId="AD" clId="Web-{81157C61-09FE-D774-FF90-6E8413079310}" dt="2020-10-22T19:56:52.192" v="184" actId="14100"/>
          <ac:picMkLst>
            <pc:docMk/>
            <pc:sldMk cId="1173561383" sldId="265"/>
            <ac:picMk id="15" creationId="{EEE8E5E5-366D-44BA-B49E-C645656D9D8C}"/>
          </ac:picMkLst>
        </pc:picChg>
      </pc:sldChg>
      <pc:sldChg chg="modSp">
        <pc:chgData name="NICOLAS SOUSA CONDE" userId="S::nicolas.conde@bandtec.com.br::c7e3830b-4a25-403c-b005-39fae6c82d62" providerId="AD" clId="Web-{81157C61-09FE-D774-FF90-6E8413079310}" dt="2020-10-22T19:57:14.005" v="188" actId="1076"/>
        <pc:sldMkLst>
          <pc:docMk/>
          <pc:sldMk cId="2392267" sldId="266"/>
        </pc:sldMkLst>
        <pc:spChg chg="mod">
          <ac:chgData name="NICOLAS SOUSA CONDE" userId="S::nicolas.conde@bandtec.com.br::c7e3830b-4a25-403c-b005-39fae6c82d62" providerId="AD" clId="Web-{81157C61-09FE-D774-FF90-6E8413079310}" dt="2020-10-22T19:57:14.005" v="188" actId="1076"/>
          <ac:spMkLst>
            <pc:docMk/>
            <pc:sldMk cId="2392267" sldId="266"/>
            <ac:spMk id="2" creationId="{7B1AB084-03C1-4967-8451-DB086A431850}"/>
          </ac:spMkLst>
        </pc:spChg>
      </pc:sldChg>
    </pc:docChg>
  </pc:docChgLst>
  <pc:docChgLst>
    <pc:chgData name="LARISSA EL MAJDOB DE LIMA" userId="S::larissa.lima@bandtec.com.br::3dde3314-3596-4dd6-9240-86a636a8b44c" providerId="AD" clId="Web-{CC73F492-7D44-68F9-B0A6-251CBB93B51E}"/>
    <pc:docChg chg="modSld">
      <pc:chgData name="LARISSA EL MAJDOB DE LIMA" userId="S::larissa.lima@bandtec.com.br::3dde3314-3596-4dd6-9240-86a636a8b44c" providerId="AD" clId="Web-{CC73F492-7D44-68F9-B0A6-251CBB93B51E}" dt="2020-10-22T18:14:44.552" v="20" actId="1076"/>
      <pc:docMkLst>
        <pc:docMk/>
      </pc:docMkLst>
      <pc:sldChg chg="addSp modSp">
        <pc:chgData name="LARISSA EL MAJDOB DE LIMA" userId="S::larissa.lima@bandtec.com.br::3dde3314-3596-4dd6-9240-86a636a8b44c" providerId="AD" clId="Web-{CC73F492-7D44-68F9-B0A6-251CBB93B51E}" dt="2020-10-22T18:14:44.552" v="20" actId="1076"/>
        <pc:sldMkLst>
          <pc:docMk/>
          <pc:sldMk cId="3777879131" sldId="257"/>
        </pc:sldMkLst>
        <pc:spChg chg="add mod">
          <ac:chgData name="LARISSA EL MAJDOB DE LIMA" userId="S::larissa.lima@bandtec.com.br::3dde3314-3596-4dd6-9240-86a636a8b44c" providerId="AD" clId="Web-{CC73F492-7D44-68F9-B0A6-251CBB93B51E}" dt="2020-10-22T18:14:44.552" v="20" actId="1076"/>
          <ac:spMkLst>
            <pc:docMk/>
            <pc:sldMk cId="3777879131" sldId="257"/>
            <ac:spMk id="8" creationId="{BE2BB744-8648-4091-AEB1-C193D007AB48}"/>
          </ac:spMkLst>
        </pc:spChg>
      </pc:sldChg>
    </pc:docChg>
  </pc:docChgLst>
  <pc:docChgLst>
    <pc:chgData name="RAFAEL EDUARDO HOLLAND ." userId="S::rafael.holland@bandtec.com.br::ddff80aa-4d89-4151-b901-4aff22369d3c" providerId="AD" clId="Web-{196ECD50-4525-E291-12B0-A5F9C2A26A0C}"/>
    <pc:docChg chg="modSld">
      <pc:chgData name="RAFAEL EDUARDO HOLLAND ." userId="S::rafael.holland@bandtec.com.br::ddff80aa-4d89-4151-b901-4aff22369d3c" providerId="AD" clId="Web-{196ECD50-4525-E291-12B0-A5F9C2A26A0C}" dt="2020-10-27T23:25:35.529" v="21" actId="1076"/>
      <pc:docMkLst>
        <pc:docMk/>
      </pc:docMkLst>
      <pc:sldChg chg="addSp delSp modSp">
        <pc:chgData name="RAFAEL EDUARDO HOLLAND ." userId="S::rafael.holland@bandtec.com.br::ddff80aa-4d89-4151-b901-4aff22369d3c" providerId="AD" clId="Web-{196ECD50-4525-E291-12B0-A5F9C2A26A0C}" dt="2020-10-27T23:25:01.700" v="11" actId="1076"/>
        <pc:sldMkLst>
          <pc:docMk/>
          <pc:sldMk cId="1414161522" sldId="264"/>
        </pc:sldMkLst>
        <pc:picChg chg="add mod">
          <ac:chgData name="RAFAEL EDUARDO HOLLAND ." userId="S::rafael.holland@bandtec.com.br::ddff80aa-4d89-4151-b901-4aff22369d3c" providerId="AD" clId="Web-{196ECD50-4525-E291-12B0-A5F9C2A26A0C}" dt="2020-10-27T23:25:01.700" v="11" actId="1076"/>
          <ac:picMkLst>
            <pc:docMk/>
            <pc:sldMk cId="1414161522" sldId="264"/>
            <ac:picMk id="3" creationId="{29A97A5D-3B77-4346-9814-348A69BEF70E}"/>
          </ac:picMkLst>
        </pc:picChg>
        <pc:picChg chg="del">
          <ac:chgData name="RAFAEL EDUARDO HOLLAND ." userId="S::rafael.holland@bandtec.com.br::ddff80aa-4d89-4151-b901-4aff22369d3c" providerId="AD" clId="Web-{196ECD50-4525-E291-12B0-A5F9C2A26A0C}" dt="2020-10-27T23:24:43.981" v="1"/>
          <ac:picMkLst>
            <pc:docMk/>
            <pc:sldMk cId="1414161522" sldId="264"/>
            <ac:picMk id="11" creationId="{8A181C9E-34F6-4FFA-BEEE-BDA37A1D489E}"/>
          </ac:picMkLst>
        </pc:picChg>
      </pc:sldChg>
      <pc:sldChg chg="addSp delSp modSp">
        <pc:chgData name="RAFAEL EDUARDO HOLLAND ." userId="S::rafael.holland@bandtec.com.br::ddff80aa-4d89-4151-b901-4aff22369d3c" providerId="AD" clId="Web-{196ECD50-4525-E291-12B0-A5F9C2A26A0C}" dt="2020-10-27T23:25:35.529" v="21" actId="1076"/>
        <pc:sldMkLst>
          <pc:docMk/>
          <pc:sldMk cId="2392267" sldId="266"/>
        </pc:sldMkLst>
        <pc:picChg chg="add mod">
          <ac:chgData name="RAFAEL EDUARDO HOLLAND ." userId="S::rafael.holland@bandtec.com.br::ddff80aa-4d89-4151-b901-4aff22369d3c" providerId="AD" clId="Web-{196ECD50-4525-E291-12B0-A5F9C2A26A0C}" dt="2020-10-27T23:25:35.529" v="21" actId="1076"/>
          <ac:picMkLst>
            <pc:docMk/>
            <pc:sldMk cId="2392267" sldId="266"/>
            <ac:picMk id="3" creationId="{55A5D825-8E5B-41FA-B081-1FED2176907E}"/>
          </ac:picMkLst>
        </pc:picChg>
        <pc:picChg chg="del mod">
          <ac:chgData name="RAFAEL EDUARDO HOLLAND ." userId="S::rafael.holland@bandtec.com.br::ddff80aa-4d89-4151-b901-4aff22369d3c" providerId="AD" clId="Web-{196ECD50-4525-E291-12B0-A5F9C2A26A0C}" dt="2020-10-27T23:25:20.763" v="16"/>
          <ac:picMkLst>
            <pc:docMk/>
            <pc:sldMk cId="2392267" sldId="266"/>
            <ac:picMk id="9" creationId="{843D27CC-04FF-48C4-952B-C6CAF8B72D09}"/>
          </ac:picMkLst>
        </pc:picChg>
      </pc:sldChg>
    </pc:docChg>
  </pc:docChgLst>
  <pc:docChgLst>
    <pc:chgData name="NICOLAS SOUSA CONDE" userId="S::nicolas.conde@bandtec.com.br::c7e3830b-4a25-403c-b005-39fae6c82d62" providerId="AD" clId="Web-{FB4F12A0-83A3-C57A-7C99-96B6543B64DE}"/>
    <pc:docChg chg="modSld">
      <pc:chgData name="NICOLAS SOUSA CONDE" userId="S::nicolas.conde@bandtec.com.br::c7e3830b-4a25-403c-b005-39fae6c82d62" providerId="AD" clId="Web-{FB4F12A0-83A3-C57A-7C99-96B6543B64DE}" dt="2020-10-22T18:25:47.874" v="185" actId="20577"/>
      <pc:docMkLst>
        <pc:docMk/>
      </pc:docMkLst>
      <pc:sldChg chg="addSp modSp">
        <pc:chgData name="NICOLAS SOUSA CONDE" userId="S::nicolas.conde@bandtec.com.br::c7e3830b-4a25-403c-b005-39fae6c82d62" providerId="AD" clId="Web-{FB4F12A0-83A3-C57A-7C99-96B6543B64DE}" dt="2020-10-22T18:25:46.921" v="183" actId="20577"/>
        <pc:sldMkLst>
          <pc:docMk/>
          <pc:sldMk cId="3777879131" sldId="257"/>
        </pc:sldMkLst>
        <pc:spChg chg="add mod">
          <ac:chgData name="NICOLAS SOUSA CONDE" userId="S::nicolas.conde@bandtec.com.br::c7e3830b-4a25-403c-b005-39fae6c82d62" providerId="AD" clId="Web-{FB4F12A0-83A3-C57A-7C99-96B6543B64DE}" dt="2020-10-22T18:19:08.114" v="60" actId="14100"/>
          <ac:spMkLst>
            <pc:docMk/>
            <pc:sldMk cId="3777879131" sldId="257"/>
            <ac:spMk id="7" creationId="{86FBC52A-E663-43A0-B772-D3344644D123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17.739" v="64" actId="14100"/>
          <ac:spMkLst>
            <pc:docMk/>
            <pc:sldMk cId="3777879131" sldId="257"/>
            <ac:spMk id="10" creationId="{C0F9F960-C7B7-466F-9FB0-7C6B7E0936AD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04.505" v="57" actId="20577"/>
          <ac:spMkLst>
            <pc:docMk/>
            <pc:sldMk cId="3777879131" sldId="257"/>
            <ac:spMk id="11" creationId="{402C6F57-6E9A-47DF-9DC8-4A9475033C41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42.381" v="81" actId="20577"/>
          <ac:spMkLst>
            <pc:docMk/>
            <pc:sldMk cId="3777879131" sldId="257"/>
            <ac:spMk id="12" creationId="{79FA6184-6F43-43D0-A356-A61702F4F344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2:34.119" v="105" actId="20577"/>
          <ac:spMkLst>
            <pc:docMk/>
            <pc:sldMk cId="3777879131" sldId="257"/>
            <ac:spMk id="13" creationId="{AED2F4A3-AFCD-4E6F-8CC2-D8DE69C87144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3:11.730" v="136" actId="14100"/>
          <ac:spMkLst>
            <pc:docMk/>
            <pc:sldMk cId="3777879131" sldId="257"/>
            <ac:spMk id="14" creationId="{CE354206-7C25-4922-AAE7-72734D102F56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5:24.311" v="164" actId="20577"/>
          <ac:spMkLst>
            <pc:docMk/>
            <pc:sldMk cId="3777879131" sldId="257"/>
            <ac:spMk id="15" creationId="{3857C06B-1F2B-4732-8B81-DF3B88D19CE9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5:46.921" v="183" actId="20577"/>
          <ac:spMkLst>
            <pc:docMk/>
            <pc:sldMk cId="3777879131" sldId="257"/>
            <ac:spMk id="18" creationId="{A4007771-7C10-478F-A739-96502B6E87CA}"/>
          </ac:spMkLst>
        </pc:spChg>
      </pc:sldChg>
    </pc:docChg>
  </pc:docChgLst>
  <pc:docChgLst>
    <pc:chgData name="NICOLAS SOUSA CONDE" userId="S::nicolas.conde@bandtec.com.br::c7e3830b-4a25-403c-b005-39fae6c82d62" providerId="AD" clId="Web-{87E56C67-7136-6428-7CFC-8E687BEAE3F8}"/>
    <pc:docChg chg="modSld">
      <pc:chgData name="NICOLAS SOUSA CONDE" userId="S::nicolas.conde@bandtec.com.br::c7e3830b-4a25-403c-b005-39fae6c82d62" providerId="AD" clId="Web-{87E56C67-7136-6428-7CFC-8E687BEAE3F8}" dt="2020-10-23T14:47:32.139" v="356" actId="20577"/>
      <pc:docMkLst>
        <pc:docMk/>
      </pc:docMkLst>
      <pc:sldChg chg="modSp">
        <pc:chgData name="NICOLAS SOUSA CONDE" userId="S::nicolas.conde@bandtec.com.br::c7e3830b-4a25-403c-b005-39fae6c82d62" providerId="AD" clId="Web-{87E56C67-7136-6428-7CFC-8E687BEAE3F8}" dt="2020-10-23T14:42:55.211" v="222" actId="1076"/>
        <pc:sldMkLst>
          <pc:docMk/>
          <pc:sldMk cId="3777879131" sldId="257"/>
        </pc:sldMkLst>
        <pc:picChg chg="mod">
          <ac:chgData name="NICOLAS SOUSA CONDE" userId="S::nicolas.conde@bandtec.com.br::c7e3830b-4a25-403c-b005-39fae6c82d62" providerId="AD" clId="Web-{87E56C67-7136-6428-7CFC-8E687BEAE3F8}" dt="2020-10-23T14:42:55.211" v="222" actId="1076"/>
          <ac:picMkLst>
            <pc:docMk/>
            <pc:sldMk cId="3777879131" sldId="257"/>
            <ac:picMk id="3" creationId="{31C23B84-58BE-4DF0-8D3B-4AD7C85A3089}"/>
          </ac:picMkLst>
        </pc:picChg>
      </pc:sldChg>
      <pc:sldChg chg="modSp">
        <pc:chgData name="NICOLAS SOUSA CONDE" userId="S::nicolas.conde@bandtec.com.br::c7e3830b-4a25-403c-b005-39fae6c82d62" providerId="AD" clId="Web-{87E56C67-7136-6428-7CFC-8E687BEAE3F8}" dt="2020-10-23T14:42:29.289" v="220" actId="20577"/>
        <pc:sldMkLst>
          <pc:docMk/>
          <pc:sldMk cId="2300843320" sldId="258"/>
        </pc:sldMkLst>
        <pc:spChg chg="mod">
          <ac:chgData name="NICOLAS SOUSA CONDE" userId="S::nicolas.conde@bandtec.com.br::c7e3830b-4a25-403c-b005-39fae6c82d62" providerId="AD" clId="Web-{87E56C67-7136-6428-7CFC-8E687BEAE3F8}" dt="2020-10-23T14:42:29.289" v="220" actId="20577"/>
          <ac:spMkLst>
            <pc:docMk/>
            <pc:sldMk cId="2300843320" sldId="258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6:21.465" v="279" actId="20577"/>
        <pc:sldMkLst>
          <pc:docMk/>
          <pc:sldMk cId="905696926" sldId="259"/>
        </pc:sldMkLst>
        <pc:spChg chg="mod">
          <ac:chgData name="NICOLAS SOUSA CONDE" userId="S::nicolas.conde@bandtec.com.br::c7e3830b-4a25-403c-b005-39fae6c82d62" providerId="AD" clId="Web-{87E56C67-7136-6428-7CFC-8E687BEAE3F8}" dt="2020-10-23T14:46:21.465" v="279" actId="20577"/>
          <ac:spMkLst>
            <pc:docMk/>
            <pc:sldMk cId="905696926" sldId="259"/>
            <ac:spMk id="6" creationId="{D801A841-E633-4A7C-B8C6-1A4BC38C7DC8}"/>
          </ac:spMkLst>
        </pc:spChg>
        <pc:spChg chg="mod">
          <ac:chgData name="NICOLAS SOUSA CONDE" userId="S::nicolas.conde@bandtec.com.br::c7e3830b-4a25-403c-b005-39fae6c82d62" providerId="AD" clId="Web-{87E56C67-7136-6428-7CFC-8E687BEAE3F8}" dt="2020-10-23T14:40:52.209" v="188" actId="20577"/>
          <ac:spMkLst>
            <pc:docMk/>
            <pc:sldMk cId="905696926" sldId="259"/>
            <ac:spMk id="23" creationId="{68732DD1-AE1A-4AA1-8163-FFC93E43CBA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6:50.310" v="302" actId="20577"/>
        <pc:sldMkLst>
          <pc:docMk/>
          <pc:sldMk cId="3282163612" sldId="260"/>
        </pc:sldMkLst>
        <pc:spChg chg="mod">
          <ac:chgData name="NICOLAS SOUSA CONDE" userId="S::nicolas.conde@bandtec.com.br::c7e3830b-4a25-403c-b005-39fae6c82d62" providerId="AD" clId="Web-{87E56C67-7136-6428-7CFC-8E687BEAE3F8}" dt="2020-10-23T14:46:50.310" v="302" actId="20577"/>
          <ac:spMkLst>
            <pc:docMk/>
            <pc:sldMk cId="3282163612" sldId="260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7:06.794" v="324" actId="20577"/>
        <pc:sldMkLst>
          <pc:docMk/>
          <pc:sldMk cId="47745765" sldId="261"/>
        </pc:sldMkLst>
        <pc:spChg chg="mod">
          <ac:chgData name="NICOLAS SOUSA CONDE" userId="S::nicolas.conde@bandtec.com.br::c7e3830b-4a25-403c-b005-39fae6c82d62" providerId="AD" clId="Web-{87E56C67-7136-6428-7CFC-8E687BEAE3F8}" dt="2020-10-23T14:47:06.794" v="324" actId="20577"/>
          <ac:spMkLst>
            <pc:docMk/>
            <pc:sldMk cId="47745765" sldId="261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7:32.139" v="356" actId="20577"/>
        <pc:sldMkLst>
          <pc:docMk/>
          <pc:sldMk cId="1181772304" sldId="262"/>
        </pc:sldMkLst>
        <pc:spChg chg="mod">
          <ac:chgData name="NICOLAS SOUSA CONDE" userId="S::nicolas.conde@bandtec.com.br::c7e3830b-4a25-403c-b005-39fae6c82d62" providerId="AD" clId="Web-{87E56C67-7136-6428-7CFC-8E687BEAE3F8}" dt="2020-10-23T14:47:32.139" v="356" actId="20577"/>
          <ac:spMkLst>
            <pc:docMk/>
            <pc:sldMk cId="1181772304" sldId="262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1:47.569" v="195" actId="1076"/>
        <pc:sldMkLst>
          <pc:docMk/>
          <pc:sldMk cId="4063430945" sldId="263"/>
        </pc:sldMkLst>
        <pc:spChg chg="mod">
          <ac:chgData name="NICOLAS SOUSA CONDE" userId="S::nicolas.conde@bandtec.com.br::c7e3830b-4a25-403c-b005-39fae6c82d62" providerId="AD" clId="Web-{87E56C67-7136-6428-7CFC-8E687BEAE3F8}" dt="2020-10-23T14:41:47.569" v="195" actId="1076"/>
          <ac:spMkLst>
            <pc:docMk/>
            <pc:sldMk cId="4063430945" sldId="263"/>
            <ac:spMk id="6" creationId="{D801A841-E633-4A7C-B8C6-1A4BC38C7D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10/27/2020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3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4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0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5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6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5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2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10/27/2020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9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10/27/2020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7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Prato com sobremesa e frutas&#10;&#10;Descrição gerada automaticamente">
            <a:extLst>
              <a:ext uri="{FF2B5EF4-FFF2-40B4-BE49-F238E27FC236}">
                <a16:creationId xmlns:a16="http://schemas.microsoft.com/office/drawing/2014/main" id="{EEE8E5E5-366D-44BA-B49E-C645656D9D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9" b="7739"/>
          <a:stretch/>
        </p:blipFill>
        <p:spPr>
          <a:xfrm>
            <a:off x="0" y="-1"/>
            <a:ext cx="12213987" cy="685800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984311-185A-4F3C-A56B-11E8AB62ADCB}"/>
              </a:ext>
            </a:extLst>
          </p:cNvPr>
          <p:cNvSpPr/>
          <p:nvPr/>
        </p:nvSpPr>
        <p:spPr>
          <a:xfrm>
            <a:off x="679" y="-1"/>
            <a:ext cx="12260593" cy="685799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672CB-CF9A-47D5-ADA5-F5D8ADD0C7C7}"/>
              </a:ext>
            </a:extLst>
          </p:cNvPr>
          <p:cNvSpPr txBox="1">
            <a:spLocks/>
          </p:cNvSpPr>
          <p:nvPr/>
        </p:nvSpPr>
        <p:spPr>
          <a:xfrm>
            <a:off x="433368" y="952500"/>
            <a:ext cx="4519632" cy="2181715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Source Sans Pro Black"/>
                <a:ea typeface="Source Sans Pro Black"/>
              </a:rPr>
              <a:t>Sprint 2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2304DA3-6428-4CBF-900D-3B1A1084F149}"/>
              </a:ext>
            </a:extLst>
          </p:cNvPr>
          <p:cNvSpPr txBox="1">
            <a:spLocks/>
          </p:cNvSpPr>
          <p:nvPr/>
        </p:nvSpPr>
        <p:spPr>
          <a:xfrm>
            <a:off x="437616" y="2675580"/>
            <a:ext cx="2653372" cy="3196555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Gabriel </a:t>
            </a: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  <a:cs typeface="Aharoni"/>
              </a:rPr>
              <a:t>Monteiro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Gabriel Ortelan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Larissa Lima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  <a:cs typeface="+mn-lt"/>
              </a:rPr>
              <a:t>Nicolas Conde</a:t>
            </a:r>
            <a:endParaRPr lang="en-US" sz="1500">
              <a:solidFill>
                <a:schemeClr val="bg1"/>
              </a:solidFill>
              <a:latin typeface="Source Sans Pro Black"/>
              <a:ea typeface="Roboto Black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Rafael Holland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Talita Cabral</a:t>
            </a: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150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663510-6690-46D6-9149-0E076B901DEC}"/>
              </a:ext>
            </a:extLst>
          </p:cNvPr>
          <p:cNvSpPr txBox="1">
            <a:spLocks/>
          </p:cNvSpPr>
          <p:nvPr/>
        </p:nvSpPr>
        <p:spPr>
          <a:xfrm>
            <a:off x="2467139" y="2680890"/>
            <a:ext cx="1722900" cy="318567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01202012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01202082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01202024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+mn-lt"/>
                <a:cs typeface="+mn-lt"/>
              </a:rPr>
              <a:t>01202049</a:t>
            </a:r>
            <a:endParaRPr lang="en-US">
              <a:solidFill>
                <a:schemeClr val="bg1"/>
              </a:solidFill>
              <a:latin typeface="Source Sans Pro Black"/>
              <a:ea typeface="Source Sans Pro Black"/>
            </a:endParaRP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01202108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Meiryo"/>
              </a:rPr>
              <a:t>01202100</a:t>
            </a: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 madeira, mesa, madeira, pequeno&#10;&#10;Descrição gerada automaticamente">
            <a:extLst>
              <a:ext uri="{FF2B5EF4-FFF2-40B4-BE49-F238E27FC236}">
                <a16:creationId xmlns:a16="http://schemas.microsoft.com/office/drawing/2014/main" id="{A9024AC7-0A2F-4EA1-BB76-59274D708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/>
          <a:stretch/>
        </p:blipFill>
        <p:spPr>
          <a:xfrm>
            <a:off x="-49814" y="-1361"/>
            <a:ext cx="12241814" cy="68593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2044" y="-1361"/>
            <a:ext cx="10038463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32992" y="1672331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Especificações e alertas do projeto</a:t>
            </a:r>
            <a:endParaRPr lang="pt-BR" sz="480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0084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 madeira, mesa, madeira, pequeno&#10;&#10;Descrição gerada automaticamente">
            <a:extLst>
              <a:ext uri="{FF2B5EF4-FFF2-40B4-BE49-F238E27FC236}">
                <a16:creationId xmlns:a16="http://schemas.microsoft.com/office/drawing/2014/main" id="{A9024AC7-0A2F-4EA1-BB76-59274D708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/>
          <a:stretch/>
        </p:blipFill>
        <p:spPr>
          <a:xfrm>
            <a:off x="-49814" y="-1361"/>
            <a:ext cx="12241814" cy="685936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-49814" y="-1361"/>
            <a:ext cx="12270321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2706456" y="1672477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Source Sans Pro Black"/>
                <a:ea typeface="Meiryo"/>
              </a:rPr>
              <a:t>OBRIGADO!</a:t>
            </a:r>
            <a:endParaRPr lang="pt-BR" sz="4800" dirty="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82360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Frutas e verduras&#10;&#10;Descrição gerada automaticamente">
            <a:extLst>
              <a:ext uri="{FF2B5EF4-FFF2-40B4-BE49-F238E27FC236}">
                <a16:creationId xmlns:a16="http://schemas.microsoft.com/office/drawing/2014/main" id="{B7349B82-6976-421B-9649-96F089E42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3" r="39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06825" y="0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31C23B84-58BE-4DF0-8D3B-4AD7C85A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86" y="2568180"/>
            <a:ext cx="4805294" cy="14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7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rutas em uma tigela&#10;&#10;Descrição gerada automaticamente">
            <a:extLst>
              <a:ext uri="{FF2B5EF4-FFF2-40B4-BE49-F238E27FC236}">
                <a16:creationId xmlns:a16="http://schemas.microsoft.com/office/drawing/2014/main" id="{251A70E1-54FD-4B1F-9CCD-C1853773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2044" y="3643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29A97A5D-3B77-4346-9814-348A69BE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528" y="54030"/>
            <a:ext cx="7001434" cy="67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6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Frutas e bolo&#10;&#10;Descrição gerada automaticamente">
            <a:extLst>
              <a:ext uri="{FF2B5EF4-FFF2-40B4-BE49-F238E27FC236}">
                <a16:creationId xmlns:a16="http://schemas.microsoft.com/office/drawing/2014/main" id="{2458DCE0-3BF9-4FE9-B357-E59AE610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5" r="-34"/>
          <a:stretch/>
        </p:blipFill>
        <p:spPr>
          <a:xfrm>
            <a:off x="-39891" y="-1361"/>
            <a:ext cx="12227704" cy="68593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38901" y="106"/>
            <a:ext cx="2258086" cy="6856375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0527" y="-4182"/>
            <a:ext cx="10134274" cy="6862846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5A5D825-8E5B-41FA-B081-1FED217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89" y="-64352"/>
            <a:ext cx="6113928" cy="7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Salada de frutas&#10;&#10;Descrição gerada automaticamente">
            <a:extLst>
              <a:ext uri="{FF2B5EF4-FFF2-40B4-BE49-F238E27FC236}">
                <a16:creationId xmlns:a16="http://schemas.microsoft.com/office/drawing/2014/main" id="{F85FB430-ADA6-4A29-BBCF-5D6D9A75C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782" r="-245"/>
          <a:stretch/>
        </p:blipFill>
        <p:spPr>
          <a:xfrm>
            <a:off x="29744" y="-1362"/>
            <a:ext cx="12162256" cy="6859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09421" y="-1363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34392" y="1473170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TRELLO</a:t>
            </a:r>
            <a:endParaRPr lang="pt-BR" sz="4800">
              <a:latin typeface="Source Sans Pro Black"/>
              <a:ea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06343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m cima da mesa&#10;&#10;Descrição gerada automaticamente">
            <a:extLst>
              <a:ext uri="{FF2B5EF4-FFF2-40B4-BE49-F238E27FC236}">
                <a16:creationId xmlns:a16="http://schemas.microsoft.com/office/drawing/2014/main" id="{82B5CA7F-D5C0-4EC1-BFF8-94A5A3649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76" y="-1361"/>
            <a:ext cx="9065002" cy="680237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5825" y="-1374"/>
            <a:ext cx="9973920" cy="6859374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40796" y="1476802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Site Institucional</a:t>
            </a:r>
            <a:endParaRPr lang="en-US">
              <a:ea typeface="Meiryo"/>
            </a:endParaRPr>
          </a:p>
          <a:p>
            <a:pPr algn="ctr"/>
            <a:r>
              <a:rPr lang="pt-BR" sz="4800">
                <a:latin typeface="Source Sans Pro Black"/>
                <a:ea typeface="Meiryo"/>
              </a:rPr>
              <a:t>Dashboard</a:t>
            </a:r>
          </a:p>
          <a:p>
            <a:pPr algn="ctr"/>
            <a:r>
              <a:rPr lang="pt-BR" sz="4800">
                <a:latin typeface="Source Sans Pro Black"/>
                <a:ea typeface="Meiryo"/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118177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 verduras&#10;&#10;Descrição gerada automaticamente">
            <a:extLst>
              <a:ext uri="{FF2B5EF4-FFF2-40B4-BE49-F238E27FC236}">
                <a16:creationId xmlns:a16="http://schemas.microsoft.com/office/drawing/2014/main" id="{B5B05140-A8F1-41AF-B2BE-728BD84F9B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2" r="43"/>
          <a:stretch/>
        </p:blipFill>
        <p:spPr>
          <a:xfrm>
            <a:off x="0" y="-1362"/>
            <a:ext cx="12192000" cy="6859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6680" y="-10022"/>
            <a:ext cx="10031263" cy="6887620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50310" y="1677052"/>
            <a:ext cx="6762092" cy="3509241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Modelagem lógica</a:t>
            </a:r>
          </a:p>
          <a:p>
            <a:pPr algn="ctr"/>
            <a:r>
              <a:rPr lang="pt-BR" sz="4800">
                <a:latin typeface="Source Sans Pro Black"/>
                <a:ea typeface="Meiryo"/>
              </a:rPr>
              <a:t>Tabelas</a:t>
            </a:r>
            <a:endParaRPr lang="pt-BR" sz="480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774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alada com laranjas&#10;&#10;Descrição gerada automaticamente">
            <a:extLst>
              <a:ext uri="{FF2B5EF4-FFF2-40B4-BE49-F238E27FC236}">
                <a16:creationId xmlns:a16="http://schemas.microsoft.com/office/drawing/2014/main" id="{C7CB8A23-1387-4370-A37D-418E641A68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 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30728" y="-1361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55699" y="1776240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+mn-lt"/>
                <a:cs typeface="+mn-lt"/>
              </a:rPr>
              <a:t>Simulador de sensores (NODE)</a:t>
            </a:r>
            <a:endParaRPr lang="pt-BR" sz="4800">
              <a:latin typeface="Source Sans Pro Black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8216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73DD0947-B28C-4FA9-8586-50053C8B1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 b="1"/>
          <a:stretch/>
        </p:blipFill>
        <p:spPr>
          <a:xfrm>
            <a:off x="0" y="0"/>
            <a:ext cx="12205014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rgbClr val="D25121"/>
                </a:solidFill>
                <a:latin typeface="Source Sans Pro Black"/>
                <a:ea typeface="Meiryo"/>
              </a:rPr>
              <a:t> GitHub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8551" y="-6365"/>
            <a:ext cx="10037770" cy="6859361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22181" y="1678430"/>
            <a:ext cx="6766478" cy="350924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+mn-lt"/>
                <a:cs typeface="+mn-lt"/>
              </a:rPr>
              <a:t>Repositório no GitHub</a:t>
            </a:r>
            <a:endParaRPr lang="pt-BR" sz="4800" err="1">
              <a:latin typeface="Source Sans Pro Black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90569692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172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Meiryo</vt:lpstr>
      <vt:lpstr>Corbel</vt:lpstr>
      <vt:lpstr>Roboto Black</vt:lpstr>
      <vt:lpstr>Source Sans Pro Black</vt:lpstr>
      <vt:lpstr>ShojiVTI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NICOLAS SOUSA CONDE</cp:lastModifiedBy>
  <cp:revision>16</cp:revision>
  <dcterms:created xsi:type="dcterms:W3CDTF">2020-10-22T17:59:40Z</dcterms:created>
  <dcterms:modified xsi:type="dcterms:W3CDTF">2020-10-28T01:37:57Z</dcterms:modified>
</cp:coreProperties>
</file>